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8" r:id="rId2"/>
    <p:sldId id="302" r:id="rId3"/>
    <p:sldId id="320" r:id="rId4"/>
    <p:sldId id="303" r:id="rId5"/>
    <p:sldId id="304" r:id="rId6"/>
    <p:sldId id="305" r:id="rId7"/>
    <p:sldId id="306" r:id="rId8"/>
    <p:sldId id="301" r:id="rId9"/>
    <p:sldId id="330" r:id="rId10"/>
    <p:sldId id="331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24" r:id="rId21"/>
    <p:sldId id="288" r:id="rId22"/>
    <p:sldId id="290" r:id="rId23"/>
    <p:sldId id="295" r:id="rId24"/>
    <p:sldId id="293" r:id="rId25"/>
    <p:sldId id="329" r:id="rId26"/>
    <p:sldId id="321" r:id="rId27"/>
    <p:sldId id="318" r:id="rId28"/>
    <p:sldId id="323" r:id="rId29"/>
    <p:sldId id="259" r:id="rId30"/>
    <p:sldId id="326" r:id="rId31"/>
    <p:sldId id="278" r:id="rId32"/>
    <p:sldId id="325" r:id="rId33"/>
    <p:sldId id="319" r:id="rId34"/>
    <p:sldId id="327" r:id="rId35"/>
    <p:sldId id="328" r:id="rId36"/>
    <p:sldId id="296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204"/>
    <a:srgbClr val="F5BF5D"/>
    <a:srgbClr val="F2A726"/>
    <a:srgbClr val="BE5208"/>
    <a:srgbClr val="2E6CA4"/>
    <a:srgbClr val="D39603"/>
    <a:srgbClr val="4C8923"/>
    <a:srgbClr val="4C8725"/>
    <a:srgbClr val="4A8522"/>
    <a:srgbClr val="347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102" autoAdjust="0"/>
    <p:restoredTop sz="65252" autoAdjust="0"/>
  </p:normalViewPr>
  <p:slideViewPr>
    <p:cSldViewPr snapToGrid="0" snapToObjects="1">
      <p:cViewPr varScale="1">
        <p:scale>
          <a:sx n="56" d="100"/>
          <a:sy n="56" d="100"/>
        </p:scale>
        <p:origin x="744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8D59F-84DF-0C4A-A564-05F3AC6AA4FC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607B-BC83-1C44-A501-8F981FF4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60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73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33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In some areas of Bradford 100% of students are getting into their top preference school, at the same time in others 35% are not receiving an offer from any of their preference schools. </a:t>
            </a:r>
          </a:p>
          <a:p>
            <a:endParaRPr lang="en-US" baseline="0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real terms this means that within one of the 10% most deprived areas in Bradford 66.6% of children are predicted to get into their top preference school compared to 83.8% within the 10% least deprived areas of Bradford. Similarly, 83.3% of these children are predicted to get one of their top three choices compared to 96.2% in the least deprived areas, and they are predicted to receive no offers from any of their preference schools in 8.6% of cases compared to just 1.8% for the most advantaged students. 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94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86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407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237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45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66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76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7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98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0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14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3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447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07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65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72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6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62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187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30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256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6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06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347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01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95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06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56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39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81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8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92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3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9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8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2136-154D-8E49-9F0F-8D035B85AE6F}" type="datetimeFigureOut">
              <a:rPr lang="en-US" smtClean="0"/>
              <a:t>3/25/2020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1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339724" y="1904546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 data help give children equal access to education in Bradford? A look at the school admissions process.</a:t>
            </a:r>
            <a:endParaRPr lang="en-GB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Holly Clarke </a:t>
            </a:r>
          </a:p>
          <a:p>
            <a:endParaRPr lang="en-GB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Supervisory Team: Mark Mon Williams, Ning Lu, Alison Heppenstall, Nick Malleson </a:t>
            </a:r>
          </a:p>
        </p:txBody>
      </p:sp>
      <p:pic>
        <p:nvPicPr>
          <p:cNvPr id="2050" name="Picture 2" descr="Image result for department for educat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 bwMode="auto">
          <a:xfrm>
            <a:off x="10195560" y="155532"/>
            <a:ext cx="1371600" cy="8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3367" b="12402"/>
          <a:stretch/>
        </p:blipFill>
        <p:spPr>
          <a:xfrm>
            <a:off x="4613815" y="115460"/>
            <a:ext cx="3238596" cy="94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" y="546996"/>
            <a:ext cx="2552066" cy="44955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39724" y="1552300"/>
            <a:ext cx="11259911" cy="1143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2020_03_25_16_46_14">
            <a:hlinkClick r:id="" action="ppaction://media"/>
            <a:extLst>
              <a:ext uri="{FF2B5EF4-FFF2-40B4-BE49-F238E27FC236}">
                <a16:creationId xmlns:a16="http://schemas.microsoft.com/office/drawing/2014/main" id="{6A98C5C6-594E-42A1-A782-47AA5F1E5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2821" y="59116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04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368" y="2911582"/>
            <a:ext cx="9955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Is there inequality in whose preferences are satisfied by the school admissions system?</a:t>
            </a:r>
          </a:p>
        </p:txBody>
      </p:sp>
      <p:pic>
        <p:nvPicPr>
          <p:cNvPr id="3" name="aft3cir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1485" y="5909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4098" name="Picture 2" descr="https://lh5.googleusercontent.com/-iOKe2SwEnZtd0SP-Fa7UPE8dy84JTSiNwcBBv7G3ow9VKmfQpfbccXCRKipV_h9Hr_mCHoWmrOXgsNWERqKxxFEEKce5P90QAWxpNEe25acgr09-CUG4Q9Ppg4ef-tHKXhVRe-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42" y="1509910"/>
            <a:ext cx="7308302" cy="452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oprefgrap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59" y="58946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8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5122" name="Picture 2" descr="https://lh4.googleusercontent.com/Cd0b0kxshVN-ifL6A61QcJCOpT7zD-_hvjzNS_Zb_mPU4aMELcjwbjelX3dkxOxZsn7hPzljB304IcY72-XjqnU0l0Va_Yia7nI4Ef9TowdfR0aYIj1iYi4m6jKpxnrdvJdPu3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471" y="3627403"/>
            <a:ext cx="3437950" cy="23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lh5.googleusercontent.com/MMLVql2MJfZCmE2Ho5sJ6QHR8i0_OHc25298bIxT9QpRO-8R2BAFRFVmMdA2TYbmhdoKZxNaOY2OU9D4PZz-eUnITmz0Lox8CTguzwZEJUjMTFZb2Golzzz1xrOI0WznBejS6Zo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51" y="3627403"/>
            <a:ext cx="3149937" cy="216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lh3.googleusercontent.com/3pFn6G6kzk2sUYzHJu9PyPIWpfMz-8CzeQumHa56kwwwQ7bxvgUju3klNvsE-kWiUhdqWzkQr0hAQ4FiPwrzOA3XipSbumHyFp_CA7xlJQmmsEfLh2KHXtUVtO6dmKmgFu3HQxxX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04" y="3627403"/>
            <a:ext cx="3396255" cy="232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7972" y="1973375"/>
            <a:ext cx="24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Top preference school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32407" y="1843893"/>
            <a:ext cx="247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Top three preference school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86842" y="2032295"/>
            <a:ext cx="2473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 preference school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204186" y="2458000"/>
            <a:ext cx="9625" cy="868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69253" y="2618072"/>
            <a:ext cx="0" cy="74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0069628" y="2470485"/>
            <a:ext cx="0" cy="74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refgraphs">
            <a:hlinkClick r:id="" action="ppaction://media"/>
            <a:extLst>
              <a:ext uri="{FF2B5EF4-FFF2-40B4-BE49-F238E27FC236}">
                <a16:creationId xmlns:a16="http://schemas.microsoft.com/office/drawing/2014/main" id="{6687E628-7ACC-4820-9F3F-5C4FE360C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1677" y="61278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5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ttps://lh5.googleusercontent.com/LtiaYawEoudJ0hfFJt3WRjE7Kl2SG405ZqSql8ATkOY8Z-77nB3_Bw9u2AbAbY_Vu8REFLlG2XHpv3UUQLiJf6Jv67sqfT2wur2ffRiqrsK91npJmX7ANSqRiu8-Dx_siB0zBK0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27"/>
          <a:stretch/>
        </p:blipFill>
        <p:spPr bwMode="auto">
          <a:xfrm>
            <a:off x="2802776" y="1237337"/>
            <a:ext cx="6215586" cy="53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6146" name="Picture 2" descr="https://lh6.googleusercontent.com/CPXFqHNXvBf6Trz3wneVR14YmoNGSJexU3HA5sQh9YaQlHuFDdk-jjjvt_HzFwbNLJJ8iH9pkMuWbE0gPzWQnMCWHKVPaccXadqjXoa7eDkckBaMeltqlnYKS89T_3zEgqtRi_t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84" y="1237337"/>
            <a:ext cx="6487283" cy="520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lh3.googleusercontent.com/Wy68BID6ILq9eygUoHlJtzZ0dVUODyzchek0NtAi2jd3zBCo0GJmHjoPCcGWMp1H29IzjZcEhN4VMIGIbzN1GiFZUJz5wYoyKPFxuaFjDbC8eVD_qpIHJ0WJDVP3cCKgdC_rcmFY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" b="893"/>
          <a:stretch/>
        </p:blipFill>
        <p:spPr bwMode="auto">
          <a:xfrm>
            <a:off x="2306026" y="1237337"/>
            <a:ext cx="6850997" cy="549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pspref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1485" y="5961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3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368" y="3028950"/>
            <a:ext cx="9955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Does school selection criteria have a role in this inequality?</a:t>
            </a:r>
          </a:p>
        </p:txBody>
      </p:sp>
      <p:pic>
        <p:nvPicPr>
          <p:cNvPr id="8" name="q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5935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0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6313"/>
          <a:stretch/>
        </p:blipFill>
        <p:spPr>
          <a:xfrm>
            <a:off x="511174" y="1009507"/>
            <a:ext cx="5884736" cy="5274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1106" y="1237737"/>
            <a:ext cx="5310076" cy="5206435"/>
          </a:xfrm>
          <a:prstGeom prst="rect">
            <a:avLst/>
          </a:prstGeom>
        </p:spPr>
      </p:pic>
      <p:pic>
        <p:nvPicPr>
          <p:cNvPr id="6" name="selectioncriteri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75759" y="6106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778" y="1762485"/>
            <a:ext cx="5584350" cy="4476423"/>
          </a:xfrm>
          <a:prstGeom prst="rect">
            <a:avLst/>
          </a:prstGeom>
        </p:spPr>
      </p:pic>
      <p:pic>
        <p:nvPicPr>
          <p:cNvPr id="6" name="2020_03_25_12_25_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85" y="5934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1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-759" r="-1"/>
          <a:stretch/>
        </p:blipFill>
        <p:spPr>
          <a:xfrm>
            <a:off x="2474627" y="1144175"/>
            <a:ext cx="7620000" cy="5162758"/>
          </a:xfrm>
          <a:prstGeom prst="rect">
            <a:avLst/>
          </a:prstGeom>
        </p:spPr>
      </p:pic>
      <p:pic>
        <p:nvPicPr>
          <p:cNvPr id="3" name="imdmap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0053" y="60021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9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430" y="1134475"/>
            <a:ext cx="3896922" cy="5329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0182" y="1384949"/>
            <a:ext cx="4024563" cy="4640084"/>
          </a:xfrm>
          <a:prstGeom prst="rect">
            <a:avLst/>
          </a:prstGeom>
        </p:spPr>
      </p:pic>
      <p:pic>
        <p:nvPicPr>
          <p:cNvPr id="6" name="selbymortgage">
            <a:hlinkClick r:id="" action="ppaction://media"/>
            <a:extLst>
              <a:ext uri="{FF2B5EF4-FFF2-40B4-BE49-F238E27FC236}">
                <a16:creationId xmlns:a16="http://schemas.microsoft.com/office/drawing/2014/main" id="{2A972860-FDF0-4F67-804B-7141F190E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80893" y="59093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7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7170" name="Picture 2" descr="https://lh5.googleusercontent.com/0WsY04i6ZTv5sFAHOqZ-OKUMhRSb4TApMtFXPmv2-ll_tbfXenk-nhNvFl4M8-0aXKK7hRcdWjcEXZj2hj65lfY4gjKHhLJXl_22AFueye0p2Fck7DCfKeaqM1T3F54plhLl0xA-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872" y="1509910"/>
            <a:ext cx="5767022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875964" y="2988860"/>
            <a:ext cx="791570" cy="464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99361" y="4503761"/>
            <a:ext cx="912126" cy="368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353611">
            <a:off x="5939834" y="3604840"/>
            <a:ext cx="1175982" cy="1924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eencircm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85" y="6017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773" y="488772"/>
            <a:ext cx="6369227" cy="6369227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3" name="AutoShape 2" descr="data:image/gif;base64,R0lGODlhhAOEA4AAAAAAAAAAACH/C05FVFNDQVBFMi4wAwEAAAAh+QQFCgANACwAAAAAhAOEA4P////39/fMzMwyqFKUz6Rju3t/uo9YsXBlvX2Y06hKsWY+rFxFrGEAAAAAAAAAAAAE/xDI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84kYLZtJAJyCwigu/ft3z12BxhOnHhu4MhxCC/OnHfy5zOWNzcOvfoL6dOdW9+eAnv22tzDl/A+Hbz48x9yZ2duHr37DOrXs39P30J8+cXb13evG39z/fuJd5//f/mxMMAAAZo2IIHUrXBggqWRxyCAEHqm2woS+kdhhZzFd+EJGcq3IYeZLaidCSGuNyKJk/X2HYgM/sdiiSaytyIHKb44I1THTVGjijdi8CN+Qe5I1G6+OTGkiCEsyaSRTmHX24dG5AikB06qCCWPTwYxpZVA3pillltGSWQNX5rXX4wTrgjmd0WWCVSKccJYIABvsmnclHiuqed8ci6VY50keOfnn4jylqiOgSpFZ3SLRiopgYQ2utOgMeQ56aZsVrrMg5aqQaUGmF6nKaeoargNqKGacR+fF5Tqwqmp1kpmqy8tmWZtsmJo66+T9oirSod22qsKtAKr7HCeDnvR/5ibNgvfstT+Ka2zEkHLaZooVmtjsuW9eS22DWm7LLcdgBupuSIqOiG5IKlbbZDyLsquiu5SCu9H9VIrprfh1rucuPt21K+/0wL8X772GhfjuAUbdLC/AE6MqHDqSkdwxBpZTPGUCpfH7Lr5PcxxxyEH63HDDOtp6LsnY7TyvCl/NzKRNrMHc8zP1izpzNbeHObCROvKs8w+/wz0w0KH2/SPSPImIcRHA7S0v0nfnKGUa5I3oNdVW3Q11j5r7LWG/2lcXthi35t1yTVLSTTacOdnKNttv81yyC/bPSHdd+JN0djKEq5z2uqBOebXgldkOLBuJzo1s8IdiK+GJlLd+P8+jxfurZWWW+50AKKPDujmEHVe+NgZil56zqQPALuMqEekOuRL13jg60DybvrptZd7u+e/Suj7t7ntDjjtwTsUud4i15qx1AK4Lnv0tzbP0PCrp5ri8XvafbyTwmqvEPfnogpyc+DvOSXv0JZv/kHop2+ruqJ/SfnOd7A6/yb1I570/AO+17lIarHDHB789z9GfClW0Lsf5PDTPr8RZ3fKU2AD7XGoJOEpggO8H3kw2KniYHB9YdLcBrOBpKkVC4Q/k17rMvg3IllJfitcRwD19ry5eY9SisNhDs2xQx6qT2D6A6KxVDhEZxTxbRZLosvsdSohNvEbT0za1V54OWv/gcuKV+xGFuP2uRsOp4I2+lkYyzFGvimMiw5LYA3XxcQ1IqONbnwjF2l1sFHZkRt4BBj60rQ3lXUHjL1g4P96CMMpGvGAJdzUgTTnQRAh0hOKXGQjywg9eYGpgpOkWuIuuYH+1PGPiQik/TrpRUhS8HpnshPlcFjJPjEOlaRQZfFgWMW6RSp/KPCaFKkHNVzmcpMCZKUXUwVMWXqPVKekACmNmQZdhhCEyVrZNEtZPPhs0z67eiA152DNa0awl/frTjdj1UIhhTOI4yQnMos3RnRKL5gzCyfyUEjHeMahnNuKGjbFBTl8NhKNJvPnGwAaLF8acY7PNCgMEco/ha6B/5HzDJ9Ds6a4ggYzo9uyqBsYKrmAKRNnHnXmRGG5LnC2IJMi/QFJg9ZFjlKqcBLdJEVVNQFTMhGmMfXBTJmGUijCcYvqBGmwbAm8oHphqDddXichiVR8QtVYcHIqGK4qoixZE47qYwFXl6rVL4y1q1tT6rxOCVa1erGsZnVrSbEn13Sa6qwug+tT63qx2fE1pJnCKIF2ale9cgGvUt3fX48YHcGekaWPLVs0DSvTxbrsbJaNFpoORtjPUbYLiI3q4TKrRjSRlqefxYJjlYrZ09rLBqFlVGqrsFq1tta1F2tBLdtq2cnOdrOxjaQPcXvZa/GzYvfqrAUL+9sn1Fauaf8lLhXFWcqtsTNPynXYMFvaXCU9F7rtku4ybQRNDVaAdQjc5xe724Tv1pVO4n2Ydd3ZJvus53g7bSEQ2eVb9s4qvkS1IYC7GktpVnG7JoRsZAWcXvkm1L9MCG6AEzvgpqHVlXP13oIOfEMIK6nCNaXwgLnHWzhRb7TR2pXdPNxeENMVohWurRkRFcrEbbShciRmf1ncJFK5eLgwBnAUZ9ym5EFWbZMqXeVY+k0eQ2pEqnxnhmk64olhrKhB9qV3KGo9qYGvybakrpNH0E4hIXNrCHZfDyWs0WjdOI4TntsIFTwdJS85he3RZ1bH3KTAnXeeHZ1liR0cXysD2cIJ/t3/aO9MwwvSeZaDZTKGgcjn9DS1p4CeY+4K/cO0jZZ37asRJEPnO8vpOYGgbrSiWpinHWv1bhA8s6bPFdvVhshDiQ5Y396caAO2OXakZs743DVp2VbazAEzcKaV2DIR4tbQRKpxjTcM6V83m32y87WFSXhflppau4s7to+f5N5t/c1w5RakuSN95/1JkdUvrvOj282m1337aY8Sd6xtWE5xde6sjsWugkepNSPjq32qvhm3MzywNGZP3x8Ury4BbuVPQvbbflKPvWFpZN2kGn65FvSJc6xYrcW7QRCPuHT7nVmPFfuVvFk4MVF9ZFJffOELsrnsOn5CjBlqj2BLebrJ/8ja3u6yyMSUeb4Qnu0B+CnYTSMht6vXdFMPWtEn0jebAXrV75po2Dl3+p3HlGo5NtzRj83ulLMubgmTdOgyDOiAbI51tJs90gmkOvLwq2q1i5btbV85X2eKRONVve4GzzvJ5XPvb8WuWB7S+KPdzKyUY/rZg4duv0A38J9jm952+zqdryzQaketdH6Hnastitiu97uPkjv1oeGWpvFFjdUZp1woFx/yAIOZvXjlKsvVl51QmyvyXNuoik25eKq/ioCdn5yfRQCrV5MW4Bl1efEnf/XHMn/RV0b04SY5S5DTnPca3TXKm8S11eNtrMHHYz6Dpnd221hn5AfZbgpwoP8CFEC9RxVsUDdcz7c27LdnQQV35nR9jTR/XkRYSrYw07ZqAnAABnAgBEAA/xdZiqNcwnRrfdYlCTh4tZZFDhgju/cmGZR85bE7GUgABhCDGrhgi6dtjnRy1AMC5ON+bKOAxLdyO7RpwvZo+SNwFrYbvkN1A/CCGWgAGbiBvQds18NHNFUnNzQuYlY7Q7V1PuhXPxiFIiN7aROBx2MAB8CEMPiCBUAA25dr9kRoVvhgWAJ580N4MaZFq/M9NJR4JYc405Yha4iGGPiEbQhkg3KDgJcwCDVNR6VJbvVy13c7cLckSmeDtMd4TUccgciEgziDDwM/Q/KGiRhrFCUm+Vb/h4THZn1IMXlYXLmHPDBXOpv4gk6ohvLWgt4mdp6HiJSDIwdGXyJYh+8FiS3ng7nTau23YeqigWhYi8x4iwt2dvmDYpf1Ld4Ue3l2LIsEVaq4ikf3jXEGJ0gIS1wmO7OYhoRIg0OoZsRGbYUUemnmiopzRVvoYug1QcK1jnCGepPXZYMYg7UIheg3NNc2PbYVRvUIYt2XjxJEaJ8XfnqSamsog54YkbmIaAbJWmtkhz92bTGEj/ulY69CjIjifwfAf5OHiW7oafoYXge5kQzVjXW3dguIZXAzgRIEgSmpKOYHhrO3STw4LDG5kL0FeyDJND9HfrjDT92GMz3Ji9mH/0pESXQd6ZFQ+YUlZIIk6ZLUmGWAZkxdSJP2iGNH6Yo+KUhEKX1X+ZXU1DkVREhVaW1rmWLimGbSkXoatjhe+HcaOU6Pw3RTKXjv+ENiaG1cB1Y/R4Xv5ZchFnqokn8yyWx9dUTeaJPid2bRdZl8+ZJtGYZqdnY/2S5hKWuTKXf3clusJX1rBkKlGJTksmuIqWsoxZRxyZIMSTJWyZW8hpnwiFHDU2o7uX5SuVya6XnF5lO5WZtyaZkNk004WHReVzMJJ4fD2WBx9jWJiWTKSWDhiI24uZsgdYIp02j55ZqvmU1mY5vHFZmx151UNpjsWZrSeZEV9UcZ832IU3rLuf+dzxmaKZOe/KmbIWN1+/RwdrRmcAmLDhegzNmf/7mV/BlApmZnMwdrPwBUFTJkxrmXDNqVDtqhpAlFNEShrmSeF4ChGRp3xOmhIMqi4NmiDRhBu+NxKzgwHuKXLic3HAqjcLajPNqArLNl5DiBG+c3JloBKJqhcyaZ1tmkK/qj+5mcUPpQgclv8kZqtMl7ZbYDSZqi2IY5yIc4JjalsxefEregkpJ/3XZA2oIxbRmYWVqZmjmlqEmmvGRSvzSFoEdwcypnRyqUy6QrmWmnaCqlhPqfDNaePFmkOImUfmSf1Yg5QCKnUKqdh3pOIXkxLWRnwSZ5vTZ67vOmRHWIKXT/qctlppgnX6c5jsU2SdM2gBeGS/FTbT7ao6ZKbLdqVOh5WQR6iwUYmrhnn2bkc/BGqVFKqFWaq5Q3mJKqjkM4MPz4ctj5p2XiVSNJgU7qPoZqp6jKgN9ZjUyXHzqnn4Wag02kl445co55e8oqpu2KlmQ5XoSmPM63i+FCj5t5Uwn6rsfKr8sar6NqcYZSY7QajA1EZA6Zrf7arY9Yk4BDdmKHk8RqLCt0hZFqd/7qnxkrn+uWj6JWLCdUodjoiA06pi25sbaKslRUlnzZfk7aq4xUS5tDJ4uTrO/KsEBKNlnGgoTUQYAVPB/IYSrrnkPLnTSzsxpje7mjPfZatKvk/7QixrLYBqsi+WXbellM+6TvCbWNybUumkxXmonlGj05aj6RpzRem69pO5p9OncD15Qzx1hmq65imba1qrJsu5vYMWxTm7KlRbIfabdRi7dFJGVt8qU4dbAre7WCi7NHe6b/ebBfpLCC27Ub241DUqR/a7a7Wrlbe7l4ZbWF6Ky5Bbhz6bn8FqfIiluhxrhUpLgci7pembckWJV86HhkBbunK7sOarMKWZvj+Kmua4AbpJi8q7Z4CqO0+1DnJzA5ZLzHW7KT2qHLO1VfM7zMo7u3Gb0aO73K6bvP1htKuWbPG7vc+6JgaruOC0QUGnvl+7nnS7dKg7nVmzUeyF3YUv9H8Yi+nvtcYepa4HtaCBWBr+Us6NJTjwpOGQdf8WusrZSfAVxG65unfkudjfKxHfROammy3CtjyBjBKvquT2ktuGKM+Ym9hGua8wuhS7mxmlu6oQLCqYudHbx5QyfDzcq1fvd79bHA1Vu/cWmUaDmJE/wx/iY1gTKoZYO6gvXD7lXEb8SkPHweoThVjduxPBTBUBzFRiuc++FH5GPFXBtwgLaa3LrCiBl0EDJKqlvBDwq1URSeU7nF+BI5BGVsX+yc2DS0/qt5h7u6fXq3lDuK9DG5A5Wx0UmCVXyoLOiVWrtiHGLIh6ysOOzGtuWOjPyhliyl1DoaXwTEguZzgAz/tkVZyULWvXPaYSziSSc1cnSMyszqrbeqfgL6tV6cIMnSeEYlyEH8uJj3yom6ycKsjbicKLqMu77Mvx1JOFsXyNRrubZsqJ0cGgJjMyzszIcGzOgGuQ4coLeGvMJMyD2MjWp5fGkJy7/7OYKpzN+7wd6bvAYaIJI8O7oCZ/FTp9v5OG43kyD2ltD8tRuzxp8MNXrLp4NsrEUclsH1zbXpz/+8nN03zZ3RxLc1sSVDVRA9uDEmicTFwDxKqjYJsdPHH9qHYsRagPpVrwVJN906PLUGzkYMRY7cZirIcRKtGdpk0uEjyq48vh/axh29xABMtKujbEIN0/nCRzeN0yKE/2HFCpofi84oDF5UeVqtpkfAyMVEjUDZ5KV6JHIvZJfw29GDlKpbHVbVpdVbXaUJjB71o2KF6iLXPNXhaVNDPdZymy76jNcpVsx4yNPYg3zkKr0tJ9NWXbd9TX3MrKkuVG82vdSX8dbaarIuO9NFybxGF8v9hCL3ONbmUoTE9B4BZKMMTddcDcrfioeHrdmSgyFbZL7dTFdTHBtB+Mem3WDw90TBB7Cbe0ikPLhGmIyQ7Ri1jWfsvF+mHMKYndmpjb+6pU3Qa3aGt4635hsyKxtvXd2Z87QhiqmyHLi9LVZ5iYJMdn6VmYT3bKO/MUjaTcvOtmx3WthYXMDX0WmOHf9HfDso97neR50zOqqzvCR/302Xzq1b9v1rQGelIP26s+HSHn3crN3f8c3cWAnDBq5hOsOm/EyB7Z3Y2I2otazP9TRx8u2wFows4AiaBVmiBv3Qb/Xha+VVUt3cWoTa1pzcJs7bnQIDQIOfHup82BqlpjzcgKGhgN2yas1Rb3fSNj7jZ43HKM6K8ByNysjBi5KEtqHBtHnSj8yVqlO4t21T8vfaFi7ey72gKYjbj+l0l/YaQcSOWPnlZx6JMQrg9RnlrYyJCbocqXchWQgbH0w8Ln3Q9FRoWpnM+sLjYB6pBq12s60abTTY6qzQTU6ZeS61BaboSI3YSKc04VHp7C3/6Q35Y3N94FJ+57PiQrxSrDqOVeFtHcC804hO6pIF4qhlWpBsYBJQzdNVQMEpzskR69GMtsCr2rZusI1Veb4Y4XTj6zbEH2fcPflc69QO5Zulg5zefD7F5zsJP4VMpkIYoRJe1W1+BOcMcxc9MuLb7ZL27eAuntP+1XMO7FWyvfqKnAv56LRNvcv33t4s75dO7/VeZFUeLu0b0UTeIgm9oCXNoCJe57fcYq10f2Ooiy2e6OP8V7xey8w+lktZ6TRNBTFb3Sd8shEvIBpv2gve6sU+3g2r7D6SkSoZyohb7ij/Xv3q4mFO6Mts6ZmX8AeY7TSowch+81Qdzqi8eUKP//PzPYyqFd375U6i9sVMP+w5/5lAPdkXa9bEvlj6LgT8dXVtfV6Zk/Evb5tdTEdyvfbNyc00vphZcHybPPbeVH3QfvS92+Okvbg7P++7y5lX0KZZet1kBvTEnfLQDJG/fZ0vzfJw//RgSvavEjHcyJwqjjsMYkD/vdqO//iBr+W++PVeXfWUDaDcDbfZ2nqm3luHda5eD6bCNOtpj/Tw3fSsb3kXrvEyj+k+in05Pni4n/uIv/Q1n8PI6/ur33LBb+bDT/C5/OtXn9EUXuHXt/y+8vr2furh1djNT/3Vb/0fhf1PXuiiye2OBvIc/69WDf5JlXnZn/nQj/aLlnbnD/96tf/7Gs/+KnX2m47uNBkfEDBGoJIGKcS1138wFEcS3Ep0PFO2dVsBkGe6tm8813e+939gUDgkFo1HZFK5ZDadT2j0tnpVQx0XFaW1dj0aDYWK/WS8ZG82vV233V9pXD6n1+13fF6/5/e57xS0lD8VwLYNQpKwKsEvsJXEQcOQyElLk75MzU3OTs9P0NDOyss10i+WxoqJgtauxRdYN7CPx1ORW6/c0skY0V/gYOFh4mJjoF1eNZjUCUGJAgJp16rkC9kr54laxEprVOVvZdPjcvNz9HT19R3x8UIW6wwBs4Bo6WkrcVILwW42XePcvdNny+BBX+wULmTY0OHDKQT/AeU6QUuRxXn38E1Thevbio4YtnkIeS3NQGYSVcZKCNHlS5gxZeJBuRLbRUgWr8Eic8DARo5oIlnjOTKbo5JiTlpJCm7l00EaZk6lWtXq1YhQ9W15dNEkSaMFfgItIHJngEQ3o/5pNK+rIl3fmn7VWvciVrx59e4tV/OdTm5q4aKtdACoBLeQVMidgK1tYzHeXqn0a9dSS76ZNW/mXKfy4ldDTwr2cEBjAcQDsKXt0mEfwFg2Lc/2KLXzbdy5dfP47IhW2puk6YYT0KrsW26UxKV+bMLR4NiUaU+ntNv6deyaewPeGcZW5OHwJFYsM5I72japufiDRW9baqXRpVOn/y8m+338+WHWRF4C+K3euHJsG0Jqgo8w0hLboAP4hKMEqgDrG00/Ciu00JyP+pslHq3+OA89AxHjQDUNXCvRKP+2eipCCQu68EUYYxwlCwfHWyMp4856rrZe3Bvxw5A+emEu8Vq0DDMZk1RyySdO+dAulEJqBR9quBCMxfOANAqLGh90gUhcjKQNSSbLNPPMHgr8TkIWP9AIGvBq8bJH6MobMbBlLlFTTCjJRPNPQM+kQkMj27xAIwIkIKAswpKTE5B5UjxqUu4aaZM0Q/ncIlBOOy2zm0x7eQdRKsMDlTwYEhSR0jtLIKO9SMNzFUW41ApV08U81XVXC7tk0xIySP81wABG0XMqsl1OvfNEEVxr9UsSjZU2GSIrQgjXDv3kdVtuN0MEW+cmQeOeYQk4IM5jdZSkO5FUM0vSMwhEVdpZn4UX3Om07XZffq1SDN/4xpnyp1jDNaFGK5lbkFaDR+hnJEsXSYQMLOa6FeB4+tV4Y39lxTVT+AowrWA5IyaUXsIU9vHeZrVZheGcCAHzYF8xFohjnHOGSJaLJ2qN4fIQexIsVdw7dV4LTnCLQxQodtksK+vN0+Yx9dX5aqyHiRpgxhYzmsiHV3mZRIl1SnrQlEhY1U6RbJ34vacPpro+q7O2+25ObMXYw0rC/irpZRiE27yW2U0Z6EfVRjxxmmf/XXvHuamrG2/KK7+DNXy3VvXdOAWX5MARCZ+0O9DrPIQrxcOMnO7JLXf9dSdEy9zReZH9Bym4U1/YaS4ZcTcqn4FPdXU2YTf+eCkc7Pn0Rw/KwK3mmobsmbVzMTFVTN8WynTQiGezdeTDF18HUpY3RQu0D+fcjJX99k+V6lu4PiW+UW5XaNsLZNr74sf3n1+DxMFJ2LKWhqjnPOZwThHue9nY2iW8ddkPWSB4Fcqs5CTz8S9j/+NgbsAXhCxFgSIfoyCKTMQscLjHNR15Xtwi8zAYJmWEAZMbbI61iCBpsFAf7GAP9wMGJBiEhteAQrIyKDX7eU5HoNNCYliomsch/wuGC1Og6mAzlDUp50GyKMkRdbgpH4YxLzFDRhYZZ58mVYM+vXMYipS2qgG1a2Vhetwc76dG/6DPikMEi4cKt8cvSk6Mg6wK33JgRu6hJXaTWWNjKgVHMChRewmkROmMFobSRbBI6Rri22pWtAt6MZCRIWQp9+O1lggJE01whyiPUrv7MWtVSmzjLLm0vaBJsHt5bBy6PNYwRv5Il6MkiC1MecyFYLBmwESjElDiSrEdRDknUuHgmgIfW+Kyj0akUdT0h7qlbBOaxCQlMs15jmS0EhdL4I9lVvg7sCCIdIPjG+8M4o9GOaqNCCLK1ubEsmqgzzvkHNM5DWqM5RXImf8bqlpzqOhLeVbSlrVBjswQV4+4DA+CKqLLMgmqp4OGFBjmA84RPuPRy8TTBJAU2/qMEskYVrGKaomiME0xtUROjWcfPZJIfQoKkuJECCcLyJFUigouvbGlnPORj5hDvRqGbnF+MSIi0TKz52BEdDylGZZs81Ow+gFCAkqToaD5Rlphkmx6M8tTr+oySkJQhgwNDVIX5xUubpWrOuqPVbEXVsDm4YgUAWINhhY8QzQFrfpEBCjvl8BqYvOuZ9RkMAOKJxUpb68QzZ8+A8rDwIZ2CKLsJ1H1BKzJzpGNAXviW2X51Ml6JW1/3ORsMXuvt3GSnAMMTIZE+9si1mWc8nn/SsXM8y+Zhu6xbhViaLzBj7tmCJXZKxtt8/lRqlaDlcD9rSuHi9M0gKl+3bGjSyMrIqjGhVAgie0/wbtLp/zGtqOsjEcfAQCpFBYZCOIuYL1rs8qId2Gw3InTqPmPmh71shNkcHIrO1/ZymqZeiSeX9X72d8M1Tf99elZAezFAZvtpbQ0Wj6F9k2WHM07pdUJSvnIyxfmbsHfipyLNToaPxlTBnz7KoeP6WGqZVBi171j5+TVu9euqZ/wxelhbRgP8tByxqu7GFVxkJMd5xG0dNiyjz04m+9y1EaReFVz5TSGlzo5qu6FMPM+q0CsMhNcNk7xQMgUSih3+ZA93q+e/73MmXGGWcx/eeY0Hyzbog2artMCntPcvLexkneDNLAyO/P3Ayz/uULDFbSieVGzigKHvDnJU1xfDGPE2o7I3YtzbT822Cx2qcf8YeXByuoITVOI095TM2XK5mTkdsVXSn2gbl9J510KdF2tBiQBW4TBGTwzCWburX6zbOtc3+e7nb4wmFXZSVCBs4uBgGcp5GtsdelpT/Thdv7Scu2T8IZ8rYxB9rKdnW0HMtAFMeOgytfkt5SXOJRFdwkzOkFBI3s8CsUvOfb8VWkewhvR5vO9MxPmdt9UuBY9KubsxWZ4aZWzkXYv/NrrtYKviGsIUbgipwCJHd/O11n2s8V3xv/ujNf1MiyndpHFlskGO3jktRqUgqpW8pO/Yds5x94hsmK4PlXE5t56tg4vtb+fayOmdoqZoT19bsm1mNxCLyqYN5tnC/dv6nxpN9Pf+3Hiunq5cKsms1ZM06QT/BFAN+qp7cTsnPr67J4u1Nov/j0NkjnvBF+zVFfhVEueEYX2NfiJAJ/SYaq874OPO58qbvhCVj3xlw885J7V1N2tdtQDHbpHDK7go2eKm0EfOOfxSMDPg14mbbc66eX+Lju+KlKRbVvj2xPR16MnvWSHUM+tKyC8qrpnbpfc3nR/Fd6PfvFthtoc7biyoqhHMm/Vbe9KF73NQ310ksAUvY7/F9v/E36H1w+96PmXdhwv8Ljss3sTxY/Fh/I7IzMhWvE9jeul83kxhMm8RYs/rCMg+qOKnKO+29u5dzGursAftwqaExO40mOt42I+c3uS8kGzWAAcz0K5cHDACny13IvAZNIUCny78yG2RLtAUxubs1EsGsOJaxEu30hB1yO71Tib3yAs+GNB7vM8SoNBhqC+GaTBOqOiuVKg7DkxVpEn4eC/sGk56FOKC7otFRzC9xNDNggVL+SpKPSN+3JCdnC7NVzCrhKiovA54MMh8wAly2MLR6ooxfEc9XC04HG+VStELdqjIVMpUGPA5/tAJfwl63NDdYDCOFwLAFQ863IW5Wih/x85r4jpqLHjQOPaviHMM8ZrPFN5JEh0jl6DPUd8REb8GElcBwqsROzhGSeZmXpwFjMwrrfaQNNjQ0LMhgwkxcQhilNExUL0wNZLHEFsQFgEuUicRXSYQVvEMDlsGbVCEJXJJ/ZCMQ6kMA7ZDvxLtmTxOrhLObp4xqWSQsTbqAOssZqjRj6IwmGMPz6MMTx8I1t4qvaAqfEimpqivFlIQ9Z7uwnDui1cvDQkNH5qsIOUOF6jx764RuRjwUeiBRNRkKiZhxssv+jqvMk4KRcLwBf7RI9gD1HBvWkKNwFswRsxRhehyGKwyGTcq1NZGkPrq9dKsGmxMYKERolYlFbwSP83Wj90M8lVbEeAsr9me0mWgBSZ1C6aJAabnMNWvD+20bJ60rpyY8OXtBSYLLuVQBRoCI7cSkr/E4OwYUcmE5PxkzN1orI2rEqgUsPBIzapSYsTupKFbKCbLMV4lAjUGACgWJTg2KeCW0vyYyABscemtB86u0o4OAi7rEfKfDK8xMF9upK2iSOTsCjYKo/XkMiyTBTDPMwC8CN4fBQDCye4/MGOA6QeHMu54Y55vEwiyEzNxC6k/CeROYAD6MXlS0RRrCmMWjCdU4nDVE20PDRwMLB9YDpLCkBN/Cfkcsf7002a2CzefMA8EQtpMADihJinKUM4myo7W87TbM6NWE3/flIz4dCsgoDLyEsuj0sfphRMYspN7sS074zM/iy7aBgLAhiW4YSMxws2NLOYRwNPlSCV5lzN6XQ9qApDcKIbsqw2Z/zK39vO/5yDAO3N3eLKcCGXw0TBBd0pHWwv/gCQhrQCCd0IOAFH2hQ5ztxHQ5QzszPEj5RGUvs37ApRORhRAaUvrISlE1gUfCgXKiGAvDrIOmxJFh1M/tSKGcWHGqUZNEiq5OCdaEKhWOw01MtHaQwSixgaI10lIg2uvDw7f9sk95BQA0XMePInOyQyUitIVLML93zPjmKvrVwNpgREuPJQaeyQz6SXJ7LBtcEnRntKffPPNjUs22M5JH1I/+g4ETrV0rVaVNPLJHHcjlckzD9dlK9QtkJQPVDdSqjp06qhJle0KUniOxqKuB21Okqt1IaLRtqjyxmSFmGh0cbgRHE8NVUlVUm1iywtFk1dULYJwAJS0QJLqyPduK85OeDwnIDb01uNUbXjVZPyVR7lKmu5ACZtUk9VGKCDBEhtnpUMRuqQUGftTF9MTD09oWL7JdPKliPsiEtqP250pGcts0OkL3ENInJNVN9EGWEhGGAUS1nVrazUKU0hyik5QTdiTZTRyf30t+wck8frIsWC1h2tIB7ZIX1IWCNY03j9sH6FVzc5TGKJMaFbDQJTR0YC10ZSUJL5m419Pm+NRf+VEBxmvIaSLb5mTEqoXJGKJSKWHa2FjTCuqTaOIwSzlJdZ1bJrDQiXfRmN1AaBOtrkk7R0ow32cBuA7autvcmEQ88siFoQmtqudcpvzathMo7CNEJbJdGldC5zjcjkzNVQ5Nh8WduYmU8eE9NXolp/JdRXkFsf+NpPCzK5JI+/nLw8nYj6etrVIc5w6dI020uGJbnCkc2UPcV7fUvTZSbl2VWa5FmctNxT/BZVfNV2rE1DeNH4M8oC0sswhSnFNNzHPQ9JKselLVu/yzfxALt1klzyoVvtlMoHHSYaA01Vk879tKzHfNZLlawVq41bkjGiIV5FPcktSTP6hJbLrT7/nBBCqIXep5Nev70E0jPfVlmPPIybPUxH+QvCX+U8yxPbxKgFBhJUKRpcol1BeQqJMjssebBWeU2/qOQG+b0y+oVQEipXFQ3bgWWqEjut+sVHMU2a+RnY48oS6JyPFRNdHyzVJ7tEG0nA+L1gSsvgFZZB/B01pejgopvKHCZcEk4gsWTUPgzN64ThT8NTEVzelgPZg50+pathG+5VHK5bleVRyDVhBbVZgcBi28tBM7xIfdzGD2XPUFS/JQxIKxS2QEUkKZ5il6tieLviZZ0dxmPiVv1FIHbccn3E4ENUZfRG4A0XOws49g3M1I1PsMTDRonTBY5k2NwQ2KVGyv1i/62sViH0P4ToW6HUWYxsH9jq4kLUyRlym/eNqpsQXWpt24eMSPWRTF1KyCTc3UqexUtmYBEGyx75Fm1avRDuUHOD1YVNPU8kWBB5TcUYN1g+V/jFLLwVSOElmp1cr4eq0oPV4JctSDq+YTu+YxyLtZhlGhIkRlVjHAP8Y0kWYH/En4irpnRRSlVmnHtsyr4EzFmF3DNKznUTScybiG725m9W5539I+sBmsYiGzl71+T95L8VYAOmO3iuLmNB2YcOGD2eZEUsCpxtsbsbKGeOJe8FZYI2TYAO6DoeaJKWwyRurWlin5KeqRkGZwFW4YgmG98VTACRvN0l0SN0NzeOz/9pfpicXeeLttIJQWkrVumVXuF3BRvIGFUac+CjdMgrBWTdXeU+NFp8cl7HPVYkapiZkTmhjrWzcOFZNmq19ufIVeqlZuqmbbrfdLGfBY9ifNTUquWYhtPwTcYolSQ1Nh2wVjCARdqkUxPv81xkbei93lCHU+pc1uWedlVQtmivG2DzTGXJVmS+JjC/8swHmssbUsx1+QfGFUPkUEnYs+x4ts1uoulYcOu3huury+db+OUsdDAjlN1yjewsOGHXAjWOFu3hoCrT9uDnNDahMEEF05DBHuErwuZZkO3ZVmnZ09+zRaLDOptW0V7ZKN1LZSrDttUG0d2jnuCi5jdf6mv/PjK5Z7bEjAZjkPPq86Fu3/7nyh3UIZHgnIoVsh3mxvZOQxvNEtrBaAlwZMXeeDG+30xZ93Y1ZNToCeY36q5uO24TVkVH6XHbS/zvXW5qcy2SaX4fUm5l7mPM/XY8e9lhoN7awoZtEEdwGqnwaIPruPadix4a9ApaJhM7KBlkJTzokFQ+KKInx27w9UNr8lvsIh4oZhNY/23vw15iGq9x2p7pxl21hN5Y87ZaVAGy7J6PX4mHKOI5ofHFI1de0r7ZrrvTKirgEffnjXQhIRQvc6tygR7ohNrKpcFFMfXoggbCGOfcQknyaJHqGEPmG89mN0BzoH6Sul4q+n47wUHc//q6DDy3VKbm7WDEQNtlZO/j7DAJlR9da+ZRbAAvW6PTU2txdFO3Xj/HuxZXzrIla7YWJzrq41dn00xPaT03q1nFKHxlbLkuhR8FcyEW82Z4ZLSZ0gN5prHdCQMQTgIA5vV6syA02rWmiMKWMtdu6173deuOkGgmTQBc9BvTvF2XcOZFImcJJUdN4uXkAqKchmj4djJMUyrEn/okc8RB8f8NqHC3chsP86O2L4D32G0WPGQf9IUXyKsmYzD0QuOkgFO99XgqYG6AHkEWUG79bGVVuoEn+IJP8A4HYJbx7hFcOOTFZLkk9AzNpWpZ75aHMod1z3qF7qyTLfoeN8WEc/+2kuPpHnlxt/Ef7Gf3C+CGTuchZHpGHuNiqq0u57d+NV46N2STXfdR94B0Vc1qz8by3lRZWdsFH3aHpkqiv+8fD2wQeW70pex/9tJuI2aXb5iKP3LMyStX76zQnlJbXoEszQewFxG/jw+4pfvnM/FVswC9zXnwjluit/CSp6jsYXSPcXpUcj3ijnmBWMsCOu9EKmRIXiqD7VgCceXw2obAR9W1qOCZkjkklB+EBt6iIBXHF3Uwiny1pzIYX3lUJnaDV2Ky7EKzT3MzTkW4Sxpiufftbf7U7wAmVZT3/Hoq7Rsu51pr71Z0Z8rd0acZvX3QV4HIJ/nJ1+sbgi6h19P/xwd+3AfcJs4uys9uRy4PcxHPjHXpxEKRaFAU6b99BU4dCAhBCGlvGMNW3rFHcSAJaptECRqpHgYRy3FRpjbeAjvf+z8wKBwSi8YjMqlcMpvOp/OTm1Kr1is2m2VhpSOVhFsSZ1UV72TUQmNE2gv7XRK5p/Ey1Rz/kCUxGAFgjByhyQCBBuLhIMgKythjikqf4ZzWHY4Y2JwAwcvMTAGBDeaVABRqquoqa6vr62tp4SxtrW1GZBXapgXlm5mkJBuvZTGtLCFwHnKeVakIZYFgIEzNrbCe8kUi94BoC5WYhhuLLw5zI0afL5is6DSoNfgxbL39PX6+fiv6tf//G3PJ/+DsKZNtk7YJw56RutavDSmBuOCkqUXMGKeDAgx8mmGA46hZenJctECggMBS6wbUCZOL5MBeubhoGueOGigZ8tLR2+fzJ9CgQlE9BGj0qA2Jcs5geois5Tk7w/5B1VV1gsQ+B0XasSpFVM4/B34l9Ho1qkuZE3lOPPESo8EqXCjYXOMyUFgaaAudGur3L+DA+ooiLWzY6FNnhCE5I3i0aAcvFZTaVbMUphyweQ+cbVQy2We24t5aHr1s8Q2XEus4qqjQkduPOb/tXSr4Nu7cuo+gPuz7N9KF7TproUzR9WM8rxWujXlJVu+Teb8RD/a4rPW4JChjl/vIbe3WIx3RHf8gG69ezMl2s2/vHnBv4PLnHyMo+VZRFtXx5yAjuYNxXbXR2X6pZTadfbUVplF3lRiozmqRBcRSgS19UF5qjkgDw3k7NcTXeyGKOCIs8dF3IopeWQbQGViMIx8m/nnWnHNffNgMIXkxkuAaJl4WQiaP3JFSZPmdYKBWLa6I4WutfWKABvIQF19fJFp5JZa8pbgllxbtgpiEXfionIALQrQHOiaeBFYBtGXEyXy7MDijmA9aAd5ya0lo4XFNuibAAXg2WdB6WRp66KFjdrlonHB52ecyE/JVpplqWBiao2+sGdJp/xVoC6H2XdgSkRcWd0I7A151X1rlMWVTmNhA9Av/orXaSqKijOpaaWWgsioVIQGek9BIQXrJixufzhoOacL2iNBvoXo2KoCkyZkdhC6ZMVc2wzLFgWlFTsISXMrCcSu66eaW667tUjVtaM4Gc6l6jBLbH2mRMvcmmcwy5uuQM20gr50r9miwqnAipxZ5Z9QUyWrLzipFXfNAqou6GWssFLvuelxfgirlO+zC+/L48cX8mexPx/jFsRKNe93xFKZVaVIknKa2RYa8U0lR7LPmcrAx0UXf0zLKSZtystCNSYt0cE0Dy6u7svgCXpJ03LhdJJ6+bO0wblGYlmn9OmZZdYtVaTTbbROlNNyG+Ycznc1REmCoUnept4Isomz1/8CBw4Y1Cntu7WB2eqMpNnEEm6zJ2XyT5DbllS8BddyZa1Vwad+hQNPIEn+BuWGSR041LY7Xa+w4NoG+b2uZkqT4WRjqxy4v5QjceuiXWP478EKQnjnxCR+OuO4jL1T8gJwbhCmo16jurVVuMSmMQild8mNaI+ieAuhHihn7NrsHTtXawatf+fDMF4+GjFxXIr7Fsrq/csl3btD+2XyRzx90JiOksvlJdqvzjoQIl5TPCcp4qnqRM6Y3u/Str4JE49/97hc/QyRpdtjLIP4Q5p38BSdY+8PFmOaCDWIkS1Sq8QCdnPK/EQLjSGJjGM0KxpRU4QJ0GmGRBYNoNAyCsP+I1ysfRVxVLdgRETEHXBqMFlMx5kgQcvCi1njGBUNt5WlpBGOSAKlYtgB2MXHKIByFdhhCkQixjRprYhFBSMA0gAE842KNEXNotmgl42YSFB1jPnMtbTnOdK4TEhKbFySofIst5bsda7wwPQq4sZLogiNw/hjHLU6kW93rHh4z6JQuoKg3/zMdILkWGaVcBDYfJBlZ6BA7Sb7lWkoMAYFidjNOfpIUrbQkMGuFyd9oclF/HBzQeolCRjIPegbsVaO41z//4asNrGQmrMrIkwbFkJHMGFU2T9eUGQJpmjgyGSWDqU4sDXOT8hGIfs7RQMSZk4QfQ83MHEkftSVSm9v/Q17XuLPDFx1xjQW05ytv9qkdhrEysZqWL1mYJp2NY50WtVI73WnM/VXFmXbY3BZ65zeyZGQ4W+KnWlK2x5j1kJyKdBiF5klCZcSIo0ss2TOUBBMICrKOHLUOn3pK02pR8KJG1U1GNbogbQxyOBQTqfxUOoVi1uk5vjxZKZ8XVSqx4W4QpN6RfFoMhkDCen9SaGKkAtIZiUeAUwSlLMnJyKPSdTdJVWqlgPGrcsoEqlK5K6XwgCyttQsyXNulVWHGCTxtK430GxSDxrnAHuZplg893mSlKh6CmhVCP0upCgdU19EKBrB4vc6oUtlVv+qravjkIZ8KS0p6GlRAAdKP/x1VUzja9pKsUbWR/Wqbyk8qdFqvq5sIK7Eq0jLXL6Y9bQm7KK3kuBY04vrSrvphs1wobrjZQs5NQ1g2WE3JWI7c6xN7GVq0NhaauDxNG5orX6A8F7os++q8IIHK9HKJq1JF6IkAd5W5SWRTKVNWbCmLvzHW87/fXdhndaE/sgkJQ0/tpAP9eUUVzLfD+aivfX1ljrPgd6SyXQqCsztVBioTXPlqEw2sAY3CkYelrYqkgkmIWOfxGEKI1OZCqzmuBrpVp9+zcEqxlQcPM9keIA4xyPQHSajt910HlbB2dTXO9tpYIprRiViL7NJONnZVxP3xxbAIzwrX7mtY9TFouf8bz5mKJ8nC9UyT8+yKJ0OZKy32sU2pW92m6VTCi9oybvOFqqpIBxQvsB+srhlez5IHcth9r51Z6kw3A1e/3SIwuQh0xq5Bj1t6PvUq+Nxn67rUq6RTNS9NIbT6rooPLPZqrL/8BwN4aFaL5qWrFqgHbuGUr9qipT57NePlcJPMweBZWOEX6H7e4K0pTSeqs90EWK96Uv96DVUxay98/vPQsgt2ZlPwgo+wuxreqjNTufjnQr8SfKhSJbJDS70m2bHZeorX2PSrQGHbOAXaPjgTuN3tX1yhxCxTOID5pRgQ/yzRMcPO9zjQ6F2LYo6OSdYhrZPxA/sQmTOr8ZGprSr/cXGr1GmMM3MamY6BH2cTDjc4wnOupYVrtB+PZRncCCPDy6YoG2IL3Fr7maovu9vjBgrj0UtCCaOH1XpEh8PR04hsWH4ylPiWxOtMNV1LJDN7FdY52okA8RTJNKsIDHf97qmd1ib3pC+8u5KvnScYe6LX2SJvQ5fJ8Oa41cGVjim50u2YjNMrotj52WqhE1wXDy3tlgfC2lHUdrevGL1+nk/PZA3fuJvbTjs2xGdO8uhqWhxeKpvbb20eOnYEPoRp0ueAb24wWwOpqJdPe5V5vjfFvFkkmHQWR9zE9b5BBO7HuKwVp1jjq/L2wSv394p7CxVQR1xhxR8UtS9db5nk/x68fbXP79MffOGXPiqeUtm4eVGAT7RpahJviPOfj1AtNixt385xNcVaFxxdsoGSviGQckkWVlQYKJ1J7SHMnFXEpOFc+qHd+rFf+6Het4jL51GczqxbKPDXnWFa6W2fwNgblxVgWY2QhjlNayRdIulOhcgb5S2g4zGb3hGbDVqTtYyOL1VgznkUBjaTsYgd9gHLk0EeSMQDp5CeCmbYllhbpkVbDdWSz/nVER4QDJ6ZsyXZ7WAL+cyQFTVY4IURC2XcF/LQGmgAEKLaBQ6hvSSSXo3O1TVG9/3DHEmGrukE9Ymgg73TbrFgCz3T//nhxH3UCe7eKnkOOl2YvVkf4f8tD4bBXkWITxrWob21YZ69IRxmIOMMYrENnuYxYt7tYXo44TzUDCd62wCeEBSyiCmt1m+VFDglHgqJj+y1A2VQYvT9VPdUzNRVVkpooocJYSfez1OFFdo8oSEWHRpsnE40oXfVzZY9V9P82h8CnTTtDCpCWzKSA9IRVKscm7MMjpLJnvVEyIUMIzE21yoeYxzyII5NxUqxHXeRwB76XY/Zn6a9IxQ1XCAKYCGaxR2SHish0ffgV2i1kDhu0XFNGMJcD+HQwdzIkrzNRTuSlj/C46H90KXQ4z8GYGH8nLTxXf2J2z+yQ0E60QTJHipWnwflnR0yxgbRyBjSyVfhFzj/7qP3XdjPWZ0WddqQNZTvZSQwbSRHxqO8MRNyBZZ5jWQtZYuBMd9sdco+lRdM5pQxcs7QdcbIGVSyYGVOskQvPqLi5RdC2iISWSSP1IVOGqVRIWVSKmUPvdw5OeXfsKKLBGT2jSAsjh0/JpMxgiQ/5s/PJVfZlQlMRWD5kJgVFmZdMqWdWQhcqtNWzqU7VVzA3SVVeozpSBFfiqRcel82Bk0zmtlMxlpnkSHY+dWczZhaMuNL/ttovJX/nUtlHiVmYqBmZhle5qVeiiJN0k/ALNU0WgR/+aavFc69jWMM4c1XgSOi9U7jQEwP1t05sgIb5qatZN5uRk+NoOTHmMNh/8omZ87PY3FadGEncj6LeDqhGZYHc/qisR1ivUEHd4hkNrEXXhblEmwnDwAod+KKd35nSxLi8r2nx5Bnfhqf0J2UzqynTJrncGkENtoJprCDjMzhaV5htXWNVWqCPQjogOKKgSIjtMzmb5Zm1Xyei3LQS9yV17GkX/KkeTbW+TicrZEiD37hsWUakExdTUUU3iAHcfpniapPgZ7oOSJoZ9roRjkki4VkeAIahS7VZYriRNWjZ3EjQa3jJ7LOZgren9HRDCWmepHaQ7qQI0pCkuomkypNramoCI5mLcRP+NBnrZmIyOCSzPUZJtJpN3qO7QgOYdVlcM0FeR1MwaUWL/8B3rClZwKRGrWcw5sG05LOJVYep3rgWI1yyU02ZliC34RSKSzpVZa+D5SuKqS8jqJCW5/Ez+HBDleSykscWTJdYqINx5SJTgBdKpzGqZYFELKw2g0MEsroIDWiyZjcXkxC16yJIgHakBQuSc0dUjXOImVRIr4EXBVC6oNIWyMAa7AKK4SOEqtCpkC6C+2x6ItynZCGWLSWG4Vx4wIGY3ZE2w6SJrNcp6cdVx2YlRpxztSRa7ma6z6R1Eo+n52KZAzSWDRBpEpm5lbI2mXiTFA2gqBUrL2xFkJlTaadUqu4qi1ej8kCqQcY7MEirG9ITqBeB6g+ZiQ2Ec084JXe0+P//cg3jQfJjOEgCcuQlt3G+hC3rERBtWbnWKrKWlLDsiyfpqrL8JkCtixDHGrGZiqP0NtrhYbhDNdjSZ/EAO1fXQ0B8Y4YreGtZo054tnSMi3LHkbwNS2/AuIfQi1oKNftzNmXOgT/RJjnzaQ3JebWfW2oYagjHiQtoqElkmQVzi3e9VXbIWnbKinWKtUbWmM7QdtaYZK0FSpjLiwSwm3NKRKKVSpmmC0LHasOPWxyNswvWic92uyzyWxd4toETK5lvi36dAzF2SOiulBfgifWWScEeixavGNZRGi6kq4E2pbWkc+r7t42hsABPhJ9smfMhSHQ8I42YCTuYqruwh+g//ouoSCD8+3CiNGS8d6I3UaUMVyadkHePgbuLdJPqPqkSMmJ1yRjaIKXGmlNGPoo0oaJHnxv7oav8S1cUn0u9kaNp8JFMZVE+5Lf6cYmB5qFZMZdOMGGXInG+ZwTqqJNtTAQ5GmmXfqTAG+XnhjwOsltJ1aucHLeul4l9CCNbxkEnuBrienUloZiZTAW0pLkzZIdxv5peL2I1Q3vyCjrykWm97Iw+CKwVSlwBoIuHymowjouZP3QWuCrDkVYcIqKsprhFlpxDdacALRJm3AGGCITDdoqwzDo2rIGFLcwDMvpHcdw0bVgfwUMnzJvH5Zqj9VkWoXxS/EeEz/dZ4JsGv/HA2xJ54+CX9jZJAl/5e3WsUW5MJRpst11JF060+ZFChhPDSqxwBqPcoJOMRE3poxQYcZWFSkcQFhICQ8pEKrC8UUw1ggLCSbHZR6PGxzSmpZdmcPap5m2IjNYsgTA2Eec5EqiqaGd28ylsOrcRFhwxKghMgO+8hlDrhjZUS/HpRQ3Jfv9soTq1pM6it7oHnrm2DsAAi2rXDrEImFeX0f1ifxSJQtA4wwkAuSisgTK7vRlS+F1Ujj78jgv72mZs6B5c0SwlomUMT2JT8clwikGrPIoNBkGLWHGlRripHV6g47Y725dopKsZmm6Vdcc9FFxMoomJUPvZTQj0JgJ6or/Ve9ZukRFL8JJuOvLrijAKYggQRSS6bSOQAkpuhLg/bNE949/sDRdxXTpaOoQCpS/0GBqAuR3GYlMgAUgREmr+is6nERN/htKzbCn1gUxmKIMlC0J72kH9ZbmFg5Ut7RUNzQ83rVDeAeaFZy7wuRKylRFK0LYRqUaCMSmRElIbN0g50v8wnH24gI/97NYX3Ciopl/4Jrk1rUbubSc7qZei69o8l4zqnLwYsD8dYPKeXH9loCOEDbiFCcWN989nu2XWTRHOF6xwhUYydOUVh5nR3VoJzBmDrdoQ5aTKu9ey0HeegOsIq0N7ujRWjRlo8QHd90KMqoXxai9aoZFj8VD/0+ZSpsmpSVPfAV3XU0wXuVK/kVsiE1SFu2fVaYOdzP3fNKIZqKzfPKoasSABnyEWWmPto5fVhPEW+00O98rxAIgfi/YZmoFejOXZ1fxLLQ3jGTS+hYCVXEogjofaw+k2RUqpDRMxZwS/7a1eaD4ed7fhCkWOklCoBDgzNoaaT/Si8/mZkf4URr3TBc33SJjhTLL8ADOjITdp50QYT3UESXPeYRgxADvBFvyjpWZvSqrDK4tpaWZ7FKgjmtkMDMpj7csOfspUs6aiBu45wQcscFUQ9UmPEiHjc0JgVuAGssa951NyC1bvtbmmppsEc/1JXe5hPNmnHqno2bgDZtxgf9PTfI8TF+94DaTExm8w2xE7rOitmY4804h0pneFEPSGNRR64Pp+fhR5A3luKDvOM+F+bvuTWStkHo7RyEremYR2mH1dSfJuCBjALuFRXnuRxzomj4mmwnaYMspOAQx2Pkdba1qL6qn+spCq5z6qFwOU2QhRA83ygw2MIhX612OmPWmQQ5PG0nwGpvQRrs6pSkOu0ohm0sN2Q2le0ttOZ3B0LNDeyWxOq2LOaSWOdVmoWlfcWuhRvpqaewcuzczycaS0VS6H90FwLpfOoHTm/Es23M/VU3zWLHcO763kb6v3UA32HE/nJ26sHK2zNZOKgOj+UPe3I4dYC/OesRHxen/rZD8pGitp6UfQl7He7m8eueTmxjJBxjN9t49a/S+UVPrAeyYjRnkpFyNE5XMx0NXjGHWxeaNicqmOt3ycnzPV1CYL6lWWtmxTPinHgtQxRB9UxZXWdZx+ZD7qlWkdwvvFTLfrcmzDvTVbxekN6JcPRS4i8nXC7flArwzDibuMGx1OXA+Tcza42JMoHQXvzWalCmEMas259QF1DmlNH3zjkbft4DRfipkDD7hx5HZi/KDLvdzpH5pk9K243Oz/rUjldiamm0OZjS3U1pTwKjMyPZ+U3DsjX7GQ+KwmH5Uo37m2C3Ka5WGZzi9+o/hix/Xji0Djs9grSk6J+Rva2g4/71ueRLzxbQd2Hbd/7ja8Kf5Cd1WKOMm8tu1KBWoKZG9Vdwp9Af83EW/JH4f5Z06usI6BIwRgqRVWiGyvZjKtnHMKOHzuin1AvT7OBaML2k+YfxFXfs2gAEvPlZnIxsSV5NfTACQTqlV6xWb1W65Xe8XHBaPyWXzGS1dEtlt9/tNgs/pdeKaSSva6fh2ki9QMM4PDnBQp+fvEKbwxaQjsc9vJG+i0qhnZlPF6YjGsceiSeYu8skm50RnY1TPjSQ2KVMTZUgjKEREtwYoKg04WHiYuNj4GNkqFJGZrbIZOnCZVyk6tc86227a9xDa29l2z5da6dlw0QaHUe7U01330v+xZAXQFfylN85cB5V1SNaSdQGL2Mpx61MkQ8kYNnT4EGJEh/i0feNWUZo3OYIu8uFGEWPIcds6zinJjpwzSejSaUJlglqnderkdSuyAkS9lDRV5lrVDaCqWj715aJXiF45XxKZNnX6FOpEkRZLToUVFFPVUhingbTKlePXOuC85vvJ8qobSHr8tXp1llWMep1W/SjkT5HPgBvlvqXoohMJHkRdFYUSFXFixYsZT9EqtqzYbUDwsnnyGK1NyV8j99xsCOAdsh8DXSYq2i3Mn3yhDL6s0KxSzQXPQRnbgjILWaQAezJcpHFw4cOJC8Ms8vjnrTwtv7qc/M8d5ZyPQw//uSMhXCisbdsxzbxaC0+x9sXzkBoU7pWrDAIKdVK90fZJSP3Lk+pXcf37+fe3nu0/5ZapTTalpqnMM/umQy42jxYErQndPtqrM0LAO60GHHZ5I0Ia4KGkttC6M+ykNegayEQhaPtNtVr6exHGGKOicMEKH5QuOu38abEsBKUj78brCiIpSAtha9Ck8BDhZq14FNmlMJreMg8DFa+JbUAnR0wyPl0M6gtIofrSoBEZzTwTzYiAtCpAaHwcyRwRu5zTRpPqLHKQNWy8czoCt5yMz1R81LA306K8sheENhyRuyvxgu+3vB55ayZJXhICoDQ13ZRTYhq1CM85cVRySGba/0Qy1IqQCsfPVBPx6rFnApXhzUnFE+I8b1BBaCSFBLpEuwRRa45QMRm9VKMq4zys02adfTaMT6Vx1aOgRq11p2ZOdXNKU8PRJFhqSw13PS577fZb0ICSqUlEMZih3XYwnSyzIJA4r0W4OqKl3IKg/RfggKuQtl5x7XwPw0mi2bYZbG9LpxGD3T3LLq30xO6+RC+iS5R5I2yjUJzCgxfdUVviJTBad+UHPPpAeU/gmGWGVhZ1JQZL24XFdRgb0Fp11Q+Z+i0PP4zVc6GjdZAgGSZjVY7lxJdFhcXcRN9d4pBcSdWL5KFlmBnssJulkdybv1mYYKJTPfJssx2kCbufE/9GOMNu882xY8HWgvdiPAY7ze+St06Xmk3I0gs/tvPJ9SOxHX+8U3HcRqQtVfNkuGHB3578YaPGHRO2tJHEa9FhT5hLN/MqlRRluxPyUHO47oaTzIGCwEPXj7Gu2STIff9dRsxdrbyONy+umvPLk+/rx6R4/6G+SSPz89Cy86oEJ629dNllLVOsUuSxftWjgPJ1FOGJwdxTXX2COBpGAuDln9+45QGcpNb2WBfWbJ6zTf5RjehR7FThI7fkgi7zwFrGwHU6JDgJaWMqXIHwBoQCEACDBZBdu7Y3Cx6ETnTbgN8A6FdCE5JBeGa7yJc4NC848e9m/puY/WzmLQq25hP/PCEIPnAXolmAT1krA1PcjlSZUFxQAhkMltHeda8cegkXQLyhM05YRSsyZVY0XA7emOQX0mgxT2DsWS0odMAtTu0nAcSPL1BED52Ag4O0gRrslHWBAiDIEUgcgBIb9IxL9UZl6HsHHcdyRUMekiEpDNV51IYq21hrhZOTocnEaDpeRe05a5nd57YzRfEIJUKS66QRFeUcGlxQgxWMwQUxiMHa1QRkS7NLlYygv0j9AZG51GX9KtlC640rS1gZo8EUsknk9XIr54hS9ezlCrZMqXsg4BUcnOkrTEiHdCITIgVSqcpVtlI12pMSroA1Snn8MJqePMEu2dlOFCLzmKPS/8j69NS5nUFvkmeEpyP1Ic4n/e1CtInXIJpAnnMcUFrRYx6k2FC+O3qiAAdwaLh4RAkn2qpBiuujOznaUS4oMlT7wkpoRBmXgtUodzjb5wtP00bsLY0wz/zV4LhpPuYVpTebMA+BGBm0dzCUmhkwQCtT6dPSjbNuG/yRDjzaVKdSAaRFAmpKVnXSzayPgTlb6S+P9koyIfAVTpMDHAfASgJ0E3w1OdQ9+oGvHBrue1ezZ27YR9TYuNWY+0tgORDq0qf+1aNRvdG+hslSwvXJsOoU31ZL8rEHWso3GsAjPpLYyrMCkZGrux52NHnOWkYTqzOF4a2SmAHLFuCSKsqrFP/3Ks3uFVBCgJUtOwVbo3iejJ+jlYwASdSmLIprL+HokGb5dTVmPu0DZlXirsbaoUk17Y0/zBsLv6RRToIuiUO17FkNgLEP5jV8gDRQ7siUn9me14q1FZBV08LVGX4mYhX7bXfUy6A1PhI9KNnfSqzbQW5uN5XfMUKHUlMQnXRMaXqgbh0PC7oCGADC2m0lhA/gXXLesq1S7AVAGTgC9H74hPOV2BffFqsgxc3A5dRq0mIHtFKsiRVN205cdyS1AJi1m4UZbkE57MyYwMQu2jNec3QB4cpikMIWXu24OIaxWG0AxFGeX30500hAZeRBgZmj18Zoo2wabKTEMgHuwFP/Y14kYaK3SmvqOltKzCLtyw28rXmMvEcAc3bJr7LlmDMBElJKGdC/o/JUsrSk6mTZStdg5D/2pE8+5JPQNykZkBP9QgJI4IJljmylc5JTxrnsb19NalKoZg/NWVQCBjgAASR8WgL8ymnuYsQE/Tk3Dwca148btJB0O1df5vY6G0mfavzUlffCE2txFNQ2b4xjtG4Ydhf+MXqaJqs4ivalrjMLE1WJ0FVLWMIa9GlLmMvoSOwr1+mG3K4t12uR1Bo56Rx2/qh27BtBuo+dFrNf7Ljd5YJwuq6x3ZolJNDwwcu1bszDrOE9ksM9GMkQvqwjYTU17hxkQurWuNjYbQ26/0kVMmgU+Z9I7t7NQHp3FXrsVs7q75bzSBEClHmPL+HjQPbzUNlGGms+Cyvp2uYAdSZAhedoOEo640izqJB5wxC/jT/dP8g++oNqO02dTd3knEMKeTYJ6/+6fOIlx+jY7dVp2MW6dd0p6DyuV2rRlA/TdI2i2C0R1oh18mtkcDrU+V6cjqPN3oitspbo6mvr/R1U6Oh6C2CgXADPmChdMwyfAyc4DgeL5ivisklxiJuc2oq34kt6Awe+zr6fHmCI19YCqRVV0frEf1V1t9tK5HNZfd3lzyZvtB0YMo71Nx5kZnRA6e5onNdNRSSTWyyVNVbubRT10X+W6m0IbKqz6f/X0wp8YrWe/bKFOQAt93emb3rcZo65mG9Vy9/k9TMDKq+rgoRpULuaTt62R/r5d5aIT1zS1qdQmVqssKxv826mi+JE+AjP8fiIefJswCSkjWiphUJve8wMt+ZAs5KqPupk2M6vfRiNC/ZO/0aQOPjv+qhv9gwNPTyu+PDOfh5DshTs/AChfIjqoRwlnKCpjFKu9HLj7sDHjG7KdFpo/hCQabiPENhlexisB6hABKXgCUlQChkDBbVPhVzPLUywnhYree5i0mquvJYp0c7qAFbtbg4oZO6rWrhDfZrJfRJGUroofJJJKeaO+bykmRaHzeyiCqJwCv9wOExwq7RBEOv/TRBZj14mxwvhUA9NDXQiprjyIs7OjBF9Zgd9ztZa8HbKTQ+DCAyfCDeCMFFkzOEA0RTNpBAH8epCbhUPTRHpb1koZjy455r4ISDm0HMUa/Vk7+jmiawwbu4ygc+eKwuNLo1+4KweCgJBAQf6kIROERpLUBWBpuoAZPmugtRSJTKqCVMAKgeKpWL0Zb+orV9ScRIQYkCE76C2wrleqLziQuFKyQVq8NIqDUWi0A/TIB+jkR+9wByn8XJAineGRwB3KxS48bMkzauGjdR66P5+DgkZxNTS8UpYT6eoLRxDSW94Qwn7bbsOgPHIxBmPYR/70SS34B8B0goHr/Dgi8Wu/+ogySnR7hH9CKVuXouqbAlVdk1O9svRHFEcRM0n9bBYSEt3FkX8LOsAvusgrKAkTxIqsUglTwy+iAwmvaMgTcX9Nu3Mxu0bQZFcLu+MeHJkPu4+xCG4iq0Yd2ID+abxIgzcUCTvopIuhSMlp7K9WDGkWIUaW5IJXYIUjMUma0zZEtAlYzEFS4oiAmcoeOKVGhIGgm7ChkrVCATK6hIzg6MKe4nKUHA02AHGBKTy4oMbz42J0HBKdCysti/eYvE50MHYNE3uPIY2lUDVLGuozFDaXiAze5MK8fIqd0sbXdCbwmJzJI3IiEvg9kBesvJwUGrGEM74rmF6yIGtyq4Wav+yiOwMyZSxBpjON8PTKTZTjCDSvkIqNA0RM0Rp6RCRC3WqK0NNhrZQ8BRNwVaIAo8tNWpDkzCKaaLtglRNg87N9MTTQMcTOLEvIttGqn6QJPwvSSCxK9xjPR8QJ/3nNeWoOL3vvdzIxsqD7ZhD+eLvwsxofFQt6G7FFg6URbGIPJfnOXkNT2AQmkbuxbAqOsyTJAh0DwblmaJTcnZwKK2yF/1IBmFz6wpP8tyQE84OlFYnpy6zRadUKhJUpaZTqxq0NOzu9SgoROqtAAmBpLwiBysI7WK0EvFIDf+nJxbTA1On2GbiAUUAtuTsOagUT6vUSllwNu5nL6mC2xgxWUT/I9iAhDDFNK5YgmP8skNDlGi+g32MML6YccfkQ1TAM08zlZf2lEEJlU/7TxCjyAIZb0tqMdgYtTmshewmQ6GEcLS2bkKTbhmI5wF3ikqI8zI0VVeL4UVpj72Os0/MsVKyMD6yUY5UNd604h7WhNK2oVUvlThZBkhJRD6VDruOFfm4dDETtUB31VvRoFcN0E5WUTLesSJwoVh4qFUWcfCslTnssKQWdc5gs+34cn9E8Vjhij9hjkTfDAHTjlm+VWDNIFzBjEiWZDoyMBse05zwiSbBBBGSkQAWQW9k7jsHNRJXElCyYkJ4KEEsE1+Rk4IuioyM8pyy4AmfcmA1tWBb/y8jTEw0FQnOrCRXtlM1M9QOJFZiL2Rp3JXnejQrsUkAZy0gTVXWkIL9uiRwipFoQ1FOUfYZp0BlVzZPW3Y4Dc3w2CSq8AnUWMURDYR1fMTlkshVw7Ext2hJ2yDNSDV/rjGMPJXixkpDfbFiNez7pIlq8/adOFVjA9LKtPbRfONtpyhQW4dYKxH3wKmsuBBMnwtdMM3ZSItwetLjqgok7m8cfvDT3IymnExvPxcMrJYqCbFROlMQqokOysvP7tPMEuxAWCApAWxixTQzyoIeHO/ZYOMDfw4AyaHQwCXluEbmSvdCMBV0j1cZ+DYRkzXrEi9w0yp1Kc2UCJQi5QxDPP9gAU8LG7vMEI9Me7dkF4RpQV0Vbl/MQq4LMPOh4kjFWKQUed93YJR3AFvzqijnHbb0uYaoB72WNTQqe+0KKKqCcivSewEYSOW0wdYvLx+phtr09nqR+24NfidYdOsTIKvwoALwdFUMOz8gdl2tT4ep0FAge9FqN97KUZ23aOYXSyGYAI13gj+3gutXJe/yZUETcZmPifzhf58tTHFELTei8bZr5/IQCDcUNZhtRerEdoH1bHEphuF3hvVSFW24aKV1F98E7DAI8vyWjKqKHs/KrbCzHhSoEieyacvlTlL4mJgYhqN4YKeYJWnIiFSI4vwUDnS2BrEYYYcpzT4mxnz/JUeflMkKbtvWdXnH1y9V7hLg+H3lONLA6FG6j037eA6SsbsUhFzX727gAXUpcbwcdj02tzMEOFqjt4uJzH0dOW8h+TzdxvwUORomiReztL3Sc5P3jXUFV9/U7MegSHDNzGI2FkJvq5gLxymjlpV11ZVfOYZ4uZLfLWhrufqw0YqzzlwzzGFV6+wg6GV27o9mxW3hxGK2lUx1I5mX+Vub+Uo5s4Kp2ZIDuL5qj3tw8Yjd4WtBmftiEP6yVrd4YFaFQJ1lWH6R+AU51LZOuZqNUJrNyZf0BnqTGJ/vQ3vgLtoGDGvnNYSpBMXgZqD1lp3buTwDerDKqN06aWtXE8OC/88geBRZVPMrDS4AylCDWCkNV7olG01hGDPFKEugP5pqQ/ocL/Gav0JhZ1Qgd2ggreFSaArp2EU3FIef32XNpEgyCWAB7owYCeo+f3WFlW6aMiswgLqVR5qo31gZhBqg8C2Xr5SF8Gupi4dSPvSX31Feqxqs3bJS3MECVq2VFEABIkyQjnlwvVb7fo9SPwGtybpqFVEWkCGkeXp0I3lc1xQWtyZec0ijQsZCidKz1HUI/BqDFIABtGtv/pGwpEE1SW6xGRtPxzlYJcKVixrL5nhJ3oSZfpYABy5FcAGhEI6t0HSmt2sBtEv3CHAlZ+fJwErz/KUpVtm1+Q62tba1jf9himm7b2VUWxCEryXkS39MaBxofBRbrFtnD7VDAHBspm2qGhjnDdaWLYkHA2FJJZJNmR9iFqJb/4ILMiR4PK0Wu41TQWfZ8kyJPRClI6tNPhMbkLRTZHen2boJaRftZ9R79hrLhaJjZpPBv91Dv00Rl1WwuiGiYN95wAncFSn0IDgZXKIkn81bOlfCPUtOFegzuR7vwlG5cP+pW49B6QAgRD48GuP6HP0OzGZYkRhmut3nFjk4N2CpiIfQnnG0E2m8uR0Jd92R01gTB0eNlkY8WmCMEoQcKt8QKKLOxWhIeGxYgUA2mVLrlk7zW+TRi5IFZx9cvwriqvkoa+jUoEP/+LRpiVf5BLrJ/CR5p9D1I8ATmJIJURvka4aa+ly+0hhZCkTwUGU+dqNB74EfSbRBslQiMAUNS7yacBiyCMwNHRoTHc2vr5K2RVi59MrNm5dxhybJyV3/1bO5FYsNE6XhkcxIOKJE5PmG9IWvscZTPa3NnCRU3dnTgN2EGrkr+8StT3EEM3WayM9dsLoycJKBV6GvxiIRnT3uzkOzPZpbmJzHIMRN5dnfnWDrSyy16D/UK40bcHrzjMejU1orqkjpjlYpYTWQhLPKMZIMGzA/KoRWD94bnt1PbsvL05YzZ85jMnH0/fvy8+a4TOAP3F4jch0l2xt1VLfm4xf2jmxc/9LhV/4L5pmxXJHiW8tI5/u3klRDLyptYM1iGxcJj4e5x0v7MhiH2n3Q/Jvljz55qXifYJ4ZxBDGjAftWHjrNJJe1yxtxc6M39U3hFt8sKJibE6JDRLpx/4KilraNRHr8Ne91yTl+swhfbqSX88WSLZo0BLPBkknBUCifLjPE0t3M/yH1YNdeRyQnZozyB7xoaral96JtXI+xLvnEErcs0KcNEr2CqVLh6R94ua1rFWibDDF+Kru2mrn7gSg7USU011rE5/1pzuR18vRX/95N+tVBkIuXYogIuiGgv0vjlrtLhqutF1CRLse5eHaKZo2Gy4tCNsmYnnauYL1ox/Iif+68Q0y9v1ZrsnFSLesLthvUX2f0YT4LCOFrLb9pWLc8fgMHsIFovUh6i9AYgd1ambC+Z+fdJVd+o/+rPc/Jal8oTUaAoKclI4RhJi38rFpQWdd4OeNmEhOYiptqBpfmhzjnV1uJki6FAhEosFQUL1osZRuh7EJWrDCkFA4wEoVn2m2xW3H5HIGgE6r1+y2+w2Py+f0uv2Oz+v3/L7/DxgoOEhYWCdmVoaImOjBmPjYqNIhFgTVBNZDsaTJlBECA5op8nJzw/U5FbVCoiohVERwhOTp5Pj640I1dhWrlaP40rLrwSN5PCZguMzc7PwMHS09TV1tfReJjLmp3dWd3dj/ggi1Cox7vrm4ZCJm6qILcjr6TkZ5IyX/uXtl8AOEEWoROnu1YGCJRaSAAVKKPpkzQ7CbxFQarq2paDGjxo0cO3r8CFKNDHmmOIUJJdFkI5XfRGW6VYLYIw25SM2Et+1HCE6R/JViR5EmQFxWZPk7Ws4hvQr2XH1J0QthkpxD3+Fj2XDixJLK3twAULEkGrFsxHYd25VryLVs27p9C3eaKbAY0+RD6QRrsq1a07mCxOmSi56W3DkaCQOKO0qJkep7SoMKiSxJkH5p5Y3Mk6q4DvS7EGvqOs4sAN4taKuvVq4YlZUKWhJ2bNalap+Nizu37t28e4sEBw521m8pcQjj/xym0ioq2aQwGYZvW+OYGeo59gRU5eZcuwRqjnRvgIEDJooMkZ66sHLkmVW7z2H4PTfNvuvbv48/PzO9wQ8nT9mXcf35d45MW0SEziR/accYddV1p4oM/hSjkyPQQdZedYpcZtpV/BiQ0FKpPWfaE5rJh+KAKDqhX4suvggjjLSdBtiIK7kEIGIvpWDMiQeuAp6EQwUGlIaTrHCkPN0590GRrYjzl40qcmiDPUJ4JgQwxCiF2mNbDrZimGJCEmOZZp6JJm6xHbOEXgHttNpIRPI41JcZjmEMlNghiYtO+HDHSp3kAGkYlDoxclRqKnIZZQ0YjBedF3Tu6GguNo6Jaf+mMaTJaaeefhqNgMjQ+N2iZrSTSCsDuvlBaewIqdh2gxKpCpVHKuGFUK8mytSEMAXXTqPpKMHkl7X+OCGT82nK7Ji3gQpttNJOC4c6rC775popFrdqqidEdoIlQeHUCZiWTSpUBhNGCG4Olt4C3GiqYFFUOoIlOKyd1z2EXrP+uvcstQIPTPCZ2ZgaSo+YIowthf3i65ChGOLaJIQwVbpcF08Iqa5lpCir8cFyKhFAUQlN9XCXRqrs67CDMfxvzCwWTHPNNtsHHLcKLzxqcJhNSkNpg7UcNMbMMTLavrU4Z+UlTsUT5MGZCRCVeSKicueXRJO7E8wyy1zXzWKPTTb/SFL3fKezDXV99aW9NoW0pD1UGU93fa4QHsS6HsmOFIk+nffLM8L38ngIJURA22HoW5VJ0BH4deRklk155ZZLE++NbofJKlfw9QeOYp9ztYtiif6cixVWHKCdKYP2DdBRupZ4lbAuM1J1aCRDAvIokj7V+8qSDx/K5cYfj/wfwEJy0sI4XozXf2VIBrXfggrOd4MVRHUVxcJPgos616X7oJ1t525ehNciFmx8j93aVMPEz59D8vbfj3+1Pv54NuevRd+8APYqfMpxlOOGhCNxoKBqX8hbrSDjq/UABYINMh+YJoC+EJ0CdJhYDN4uKK5WaYt+JDxD/k6IwuQtD0/s/1HcqWZ0GvCcKi8pKwwLHVUQ99nLBOi7AHlK9MBZda9jr0qX01RGQwkc5HDnkZ9feCLC7N1qgF4rYabClsIsavFmwCIVB9l0rbRxaS8kqc6i5HZD6OjQKhhY4uGQcDQKYYhtfFOKDS14wQ8wEXqQ+xERKYi1KlrRWQHboiEPGa0pLScew6mRNkyiIvaZ8Xt4weP3ipRECaDvCESw2NCQMhLq9WtnjSQKAYSAMm5siTB9yp7t+CbIQfoPkbSs5acU+cD1sak4YsyLTXQUDNn8508TK1oHNtnJ6/VoHJi8xM/Q8UoAfqAAoJGJ7bBiCY8BL3YVkmUJC2nLcIozP4qE2P/+Stkz2pyzJTxZY/mgZjtiCsAzCOHkKQXVQPJpLCaLfNwfsebEbLJHhgO80D++ZT1PenN+4BynQx+am3IicXN93NYAXTi9fKLAi0IJpUJFgIVZiBRxAJ1dq95WsetpSKCbC2Em5XevJ9ENFEEc0kLph0WI6nSnbFGkJS9GUDEhqio/fRufEhRUB/GLAlWzJ8pKhzdQtoMYTOsQUVtISfN1s5fJABxDpkjJm/7rKzwtq1k7Ekaw7pIlsUQnhQK3SxJRpF13ixgpmVqEWYiSn3SzaRNUEhG6OUxVMKsJ9Ow0QofMyY5YFSshzwrZyFqjrakIZrA0ZapoZqKv3Nxhsp7/4oXGatIIRlFmiaS4lJEZVXSTUiBg3AdJE0GVqh/kp4kc66+GSna3vBVEW7/qI+BeUYRDXOxFwwfVHXbsTUvjTBYOkAViMgEx7zLj/7zxrqEKcC9PdMd18fVA+B2VsUXF7Xty2tv0qpcPv6WHmxL7WklsjGSq4iy8CnhcT7yyqgD963St1c7E2o2Nl8SqLl+I0fBVrLuwKq9544Te9Up4wnJo78somdaQfTeYlcUalaBGwNFk9GPssd5E55pHDf3uW8KL0l1ydVvu3nBU1hHxRQf1YGZFmMI87nFZVrPPMaaYeXws1WkM6jR9bvhEjyDITEFXxp3heD4u/hVKA/Kd/58+061ccMVdHJzjYPh4zGT+MZCx1WRGroSioxIXoJaKYgSn2TZrcql3FbTiBc9VVbbQ7kulmVH0HHBLdusdmMMchjIrWtEZvtRUkaO9GbJZvqE1DQ2tObgLc4xcfzXiZ6NMO3xmLM4YTtmfAa25dyhpVyolcIwRHaBFy5rMVVRHfk9K5CJPZy/MIdCWMRwdTEiMNAORJ6q6wNJauK6YwPzODKuL5dspTrNfBcWhYX2YWWu7x2fssMtceFeKphWPSBNhaYRLGMPIcK9MUnJA8UnDSluZw12tq8O0hMA2US9ntsH2ebcN8AmfsTmkQVrwNhfgWzsMkqiA67H3ShEDJf/Ny5UdopDNVcz3ITasFUX2VdG17F5tLDz8Mbe/VbPjgKu8rN32Y9DiE56kDEtYrJGOBSM9SoTy6p39BZ/Hj6Nkag+TM6Jktjsr2Tg0YihWzY7ivdvnknCffFQrr/puW948BaZrb7UryRyj/W0AkvJ02f2vnnD1aIqxhNAstpClkyTY/7qk5SZ+CPWAFPYmAa1NhEvFtadeP6sL3qyZ9SWDOrtUgp+YURwfY7jL3rBaeb2zGzSgTdyF1Yy/bycy9bnf1XxxtxfKqpw9lqAPA21oJv44gE/J4F/PU4TZenGUj2GgXyjczNTuonJrX9Cg9Jf6FhxuaPczgYD7Zauihj//7iacn2Cn4Mj3XL/auXfr5Qv77D9U9h2nsmpdy7nksAuw3HymTSqIN+UsG56SQn7b8jEbOelTY+aDIV7ktdxJ7i7x4Jb5YZh5fZSmfQMYTtzna8RmJE8TdmDGcLwmWvk3Op9DVysTWKJlIl50FcH2SdKkUN7CMVumPVWmYWl2Yo0WgH5BgCmISAb4f5iGeWL3gLdDR8lxLy91HGpGc2gUetkCMuKAGQfXJfExYJLgT8JFCXX3RQBygmCkgk1oSNwnLqIgMZzmRGvGVQdofbOFc8syhEBTfPlAWCGWes4mY97yViulNIsXSyZ4fWTlhG+IQlCIeGjoad52hZLGS7tG/1e9tiXQpTq6liBHo35UpFb0tl231wO3RQ6UAojTZ2phBkOxBYeTeEIDFzoIRHw32Hi5poQvRFv5NxkgYjV+QRzvMzWdY1zrBGF04le453JIhQRNBIluWBZtoluUiIuUE0mNV4QO5BMAc2ZEJkqbUTKyIBUz94rAR3AzGGTnB3FViAyo00JsiBVJIx7QdTKJk2O3aBdzkYvfeDxp1UUNF1pI9RI/tYbyVWwghAH8sEd3EnM1yDj/IByCBiuMSFl81ovc4n0fIIqH82ApB44DmT+7uE6rZjc2hgIWxIbQ+Gc+CAW98I8kxYUnoIDK1RjzRzqZF4MNiS5Pl4e2qBTzdP84IWJe3EiQKYk8YTSOnGYsnZZmjWVhVjgDnxUL9mQ1fCZ3grNqBXFXPRkgE5FNzPR2aCNtp4AEJXkQJ6mSTZlF3fISQqNZ9KKNI+mFqEZjjlSTzlVPx8gcagRzCghVALiDLSERybaQoEeTm8ADXjYEoPGOYiWQTkmXZcOSJcUx4GAyVjBph1iKeAhNVNBUx6hf/lQ+qIVlIXR01oeVRGgpAkWNGZkrxQiXhCmXdYmZKmSQjHk1N5A7qQRnXJaVQaZKyNEobiQLIuUZGnkSooNkauZSZalwpNkNCmNnLOgNcgIWSVmSsrhQKJmZwUkzBglxkSgABEBPoVGV/hVXRqb/Q1AHf8wGFTcZGh1VkfIzVIfCmZSVYIBpTrLZhaRYF/MEIhOJBY41l8KpngPTbb3GjhRyT7pzamWYFxdhnM/yE9UDYnSyR9D2asbHjJuoWaNZiou4UZd4hbQIAAkwUrEgl8C5nhGaSGsZPPN3NwMgn122VtYCCL+0lVCVTOe5fNdEJ7SRHV31d32ZUbNCQATqCG6QAAiAAEdQLzeVnhKKo6CSYfMFJqw3AZ9Rmb55DiYYFl0zCErHUtZpBVlycULTiMF3KCJDKp0YDuU3K3DylxoDBzG6mjZ6ozkKppyyKrHFk2DlQ58ximD3Qt1oCPqkHqcAbVtlV2rKlnVTYukH/3/ywTCFcS8e6V4CcgjcqacQGqaFiiYt2aOvwXqFsZegSZtiFipzJpW2WURS+HGmJgqSyi+C+ojBIIQxmC2sgQdTOptmCKmGiqrUkjPdRWr8lANUmTWg+glyoYgWmUvzx2qXpV8Lt2xds2oexKmClJ2ymm2+xSp/t0oUkarLqqrQaWtNt2tS6ojFijmyZVhoR1h1Ny55l0MaiIaf13ZB6Zg8aaGP1Kac2lVzQajMyq4uYhy5uUGk+nQ30WKrMlkfSChUeHmMMplF81rqxKvndQzXuq9bsa6Biq7F064LKzDPw692aB0V6rAQq6X32h604k62mCfjZXgCYhzFJHWPFP+NBuY1CkoIm7YiB8uwK9siLImlVzmkUMRxQXINF0AXT0R9E+VlI4SoeldHpUql55VZX8peOii0LIu0Opprimcs6raqXWARNnuz8NAo5VqnMtupBcZNbOWnKpqHJ6GyRSuvjxS2SWu2vHGXoRmbG0efJsQRqVin65h6fLdOYxkkAlubDyilFjG2uHe2fyumY4pNLcS221W2yyA0gohfU8ZgpZRcpQZjAAJmlsRWaFVrhwu4masmkoOKmxASnnZaZDt6iPhy8ZgwrxJfces8uukRtaa5r2smCbuWoYq5+zFyO6puQLtZ4zWGPieOEii7bwIWH1GytQu7x8sGUlsNwcv/iTMDF/Iir54Djwi2q9yKay4bMs1ishtRvMjrvYGgvNTAvN75onExiB2bOQ75nln7f+uTVI+1FiX7vfOLM+OriukQUWh2dAaivtzKStLTtv2Lcj0FM0RLvwdsuWCzmMaLOX5hDGvHv92ZNr8EV33WP345qG6Rp/SBwB28uSjHfGUEHrvhq+DVKNZ0h/BydtjLVuSbweZbpCPswTOswUK7Mkcnw7rBkp+YMkMbhGjjrQEMMAx8DZBEw0ccv+iKpfJLDeE7qgo3sfEzA+NmkX3yspQWso0Ya/hhHEjsxcS7XegYmmvaxAOwBwcELskHUw3kgXa1n7QLX7M7xPqxE19s/8cawbUUKKtriLbpFqcf9L8D4q0hXG7BeLQtS8R3rMjYMBOi4qJs4hvp9p2tCrOv2MMlZ8gA8wxOvMid3LKnxjDCGsk6KMXhyULXQliNTIZBu8XOwMmeDMv1ETcYPIKim8jiu4enNWBsh3rT6BwJ58LqqKexTMzGI39QVm+2TE5bSSxWmkuceY5zmIDNycrFUczXrItkFUn0Cka3zL2DC6UzxXGKOXn3CUaZvBXYrM6X48MCXL4xokPK4jkOKxjlNbHWQbHCPMDrzM9kE8ruDLVpUn2xFXVJcWhec6J8ESDe3M8NvczULHueQtDJ7GaaR8sRy75CzIQOzdEF889jfP9hsyrR0uupKGvPwKjQcdLRK82eG0q7dGHAnyyyBktZIXBtv8XQLK3TEVV4CvsirxyoZvmvi3nOf8fHO43UiXTFO1omQH0I/BhWXetLsinHApjUV31LrlGm8eLPwjqlskvU+myuWE3Wt+QCIjG1FTs2Uv0wwdu3VQ0YZS3XYhp4Zua5donS1mvDeW3Vc+3XZeKNbrAIusjX+TxjcG2Ucf3Xi92sI0HYKLetYdS74gfZ+BzTjI3Z7ropdlnTIoPP6XRkovVr6JLZpT2hIu3P2svW53RzrdhVpg3bndImj51bPFPN7xzbuQ3YAb3W9ityq73GYt1lOa3bxY3H+IvXmnL/pVqsiidN2sYN3Yi82cmt3NfjpG/N3D4LiJcd3d2dxMQt3ShimMPdIACr0SmFleDt3esNDdyttCvCuHQVxyCdteRGreyN34KH3WcJaaYZermX3c3r3vlN4BLm244oGN4xktoSyjB31wUO4QF34DXIBb1jLf+HYfKXCt34YhHu4ds24f2tYSlMp2QBTq5BFh8O4U4tcMA9sI0Td5tYKtOdB9ur4t7N4hTm25fIIX3HLep940GeXuPrXdmpN3Ms5EmufS4OVO0Ghu65z0ou5YPH5NjSNHu3Ha435Vtudfst3DiUrvY21lxO5ioH1hu5mVFe5ms+a8zLedKcs9B8KmxO/+dt7ubzxJePe5jTmgx17ueMVuWapBAgwpcgmaIP/ueJzm0J+yG04KoyDsmKLuk8xuQSOQupJIiaPOmbLnDyIZGp+UOr/A2cTurr5eW8kFepuXQDdbml7uq9FdZm4BmiCCnPOGRU9+q5LlldSzW9cABaUFw1txq6TuyQVbwYVOi9XOVAXuzNLjaypxdws3Up4uzVvn2/W2PkA63Dbu3dLk5QmV8yFa8v7O3lfkhp3kpgQHyMuBLm7u5PSL4W/V+6O+fvbu9x2LOTHUfs3u737u/4k7Fk+YpozO3/bvD2QyO1FsStfPANH47MvUoLMswOT/HGPGnJCtD1XvEbn816jf8S7cTvGs/xI//sAO6pYTjJ/U7yK89FCMoNNg1E1M7yM+/Rnx1n/TbxNK/z09JF6hNgYL3zQa/UDgxiiFWwai70SS/QL7+FFnzqfa70UX+otx6bRQ7p2Cf1WS8jikPOhZzzWg/2XHzrcWu074r0YY/2aKu62MUDEBLrIp/2ca8mAMha+yd+98kfcq/3H1ynrrnHEBqJey/4NexxhQmqzD74iZ8RCj5HY4v4ig/5uMyOKJwckW/5Mm0OYwgcl8/5Yu+qlO/TnS/6JCxBy8fBo3/EOR6cWEvZzov6NKz6mangon7Wr2/7z5vxYzTgt8/7zjD7RLb7vS/8bTr2M/T4w4///HNg9iJ7/Mnv/G1Aty3x/NO/vEv2WtSP/XIBFleP29nv/c9wz9/BB7H//eWf1jfSB+Rv/t/faMG//u9fYegP//OPuHBP//cfCO/l/vjP/yIB9f0PAUBOWu3FWW/e/QdDcSRL80RTdWXbUhACeZZh98Zzfed7/wcGhUNi0XhEJpXJGK0mWEalU2rVesVmtVtu10uCOQPQb9l8RqfVa3bb/c41ZzZ43X7H5/V7fv8rHyPzGyQsNDxETFTkaqJbfISMlJykrByMcbTU3OTs9PwETYERDC01PUVNVc0jXXV9hY2VnaWttb3FzdXd5e31/QUOFh4mLjY+Rk5WXmZudn6G4Y6Wnqautr7GThoYyO72/gY32w4nLzc/R09XX2dvd3+Hj5efp6+3v8fP19/n7/f/BxhQ4ECCBQ0eRJhQ4UKGDR0+hBhR4kSKFS1exJhR40aOHT1+BBlS5EiSJU2eRJlS5UqWLV2+hBlT5kyaNW3exJlT506ePX3+BBpU6FCiRY0eRZpU6VKmTZ0+hRpV6lSqVa1exZpV61auXb1+BRtW7FiyZc2eRZtW7Vq2bd2+hRtX7ly6de3exZtX716+ff3+BRxY8GDChQ0fRpxY8WLGjR0/hhxZ8mTKlS1fxpxZ85sI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MqhSlM+kY7t7f7qP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DKoUpTPpGO7e3+6j1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wyqFKUz6Rju3t/uo9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gAsAAAAAIQDhAOD////9/f3zMzMMqhRlM+kY7t7MqhSf7qPWLFwZb19mNOoSrFmPqxcRaxhAAAAAAAABP/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ng0AAObQMziPTr269evYNQwYkD369u7gw4sfT768+fPo06tfz769+/fw48ufr3Y6/dv27+vfz78/0e/+xQZg/4AEFmjggQgmqOCCDDbo4IMQRijhhBRWaOGFGGao4YYcdujhhyBqE0AAIUI2ogMnbpBiiXuluCIHL7Jo14gxWgBgjTLeheME330nAI4D5ogXgEH+KMGLQQoJV4rbJXnBiE4qGReT3HUggABRSvkXklVmOUh+Wt6TJZAD7ugHmGHW4yUFRA5w5Y9mpjkWjSR6ECSNAiCyppzp0FnBnto1GQigfLbTZJUhHEpooV0dSsKijH7laKSUVgpPnJbqWGemnHYKDqT8oOnpHqCagCk2oo5aSZynSlOqqo602s2rsEKS5Iq01qrVrZvmqutYvv4qVrDCFmvsPbIeW1ayygKLaP+zbm3H7A+pQovStD5Ua61JxNrQ7bYXfUuDuOCWa+656KYLDbbqNlUju+0uVSO58Q6VJL31BoVvvvz2ewa8/jIVwL4B6/tswVLhCDDCPw18MIoEM0xTlBFLbPHFSwSQ5w4LY0wRlg+3EKO0HqsEaqtUSiBtxSVvRGibKg+wacsadXwkiVAePG/IGthM8zwxOoxCj04SemLQJP+cUM5s8gwC0TLjTOKeOScdM8tKh7PilTGPy93LMk/KI3dUGpm1Pld+x3QNRGOA69dOJ72d2Wfr4+iiGqs4858yB5os1nV/szaKQmdQOOEVFB5kkzsy3oHVgRuU8+BNO3x41yDzDXn/033PvbEDXIP8eeRLO8yz0PeSnbqgT5I86cqOk57PiUZnjridnVdpZNsX3KgxzGLLDrTUwW8g6OUqwu6Al3S32TcFPgsvuOWlCl048jaGDXcGFKe+t/T0SIu9B0yPnwHdvTudfZ2bgy9PsLmaL8LcMX+/fNTul0N5D5A6Sbv6Y4te/pSxvxLIjwXec5vp8DdAehxwAg+8nwu8BzvxNZAetoPRnmgFKuVdsB4FTN6rNoioxT3vg/L4X+IiaAH5USxRzzqU/VCoDhW+IHUrsFr7aJjCBUKQhWOTwQ6XoLYZ8tAVVUNUCEPgwxue0AhFPKKIigdD++nQTVJkidyeWLks/9rtYdfzEu84sMMhelEfBQzj6doGwPsZsWtn7IfNRtbGx53QjNmLo0PqKMGbBRCO3GOgHrUGuEXhsX4weuMgsZFBIaBMkYs0B+AiCREgUlIMArRFJi9JBTNxLY+cRMkn+RZKSpYJkqXEiO/6eLtUhkSGm1TVJCdGtsPFklKznMmNTulKksCslythXS5NkCRtARMbxxsQ+ohQzOccMxsm5M6bfLRE/vGxPcPsCdGulzYl8vIHzVRP4665FECJ72iQvCUKjAkedf5Hdxsb0+ieiRGusS6J9ASJ7xbItcuNMZ8NAdAoJQAyW25TagBVyI3mycq8DTSKCWVIliAKNXJG9P8fqwzizaC2KXdelB1mMuHUBPlRikz0eXkrqUWo2EqVTsRRA42XR3sCJ4aia6YvMRoqXTqPAa0pmzwtx92uuUyEAVWVUcsbpiyZrqNmpHyKZF1QF5JRDNxpp1OVI1ZplFWNXLGrARlhDC0K1ncQ60U4Les2dtazmaVVrdlgaxCdCtdzZI6uddXf6I5m07wiJIox9WtC8CpYZAJQmX0tLD5I+EPFDoSOji0dKaGH1chilIuWPQhTM8uPFxWVswYJLGhHS9rSmva0qE2talfL2ta69rVeeStsryHbqRC2Qbc1Sm4XtNu+9Ha2lKit8cgKXFoIt7gMOW57PssY5bJHtMj/DR9xhzTdCf32KteNrnYzI9bGbhea2wvUZFv63WYUjY/ZLa8psOZc9criVEGrrHuF8S6E6m2+hm2hfPF7Dbyml7+4+C+AHyHgAcPCbGAzcFzlS6/2KtgSb03pg4GRsvQ5eMKvOOmFMfyJ/h22uhymhYeHG2JuMHfDJV7FjlCcYk0wq5osbrEkKtxWL8VYxpQoMI5VvN8dO0PCPnbHjYPs4p0OmciYODKSl8zkJjv5yVDuhZKj7IkpU/nKZdExlungTi3Hw8s5ArNExMwiMm85Fyuy8pnTkFYLEjSeJF3zJSpGpZFK2M1y1oKaAemCnS1sz3LeM1BxCAJA51kI3Stk/5cOZuZDP+GfKmNbdS23t0afma4CTawRKD1eRysht2syAGZnwKrvMdfTdGDpBEQ9zJBidsqGjrIhQXwCN39TCbFG9f1o/QEu4bl+M7O0rocgVVIHO24Py66whw2Dc9JPv6BEwrIPfUhiVslhNpWrd/3E7D5UGwV+KvaTGOoirnZ7FBZs0ud+pExITvvciRwar+04Nrp1U4EaVbXIegxvAxJrmGL7qSC/SoNq9rsFZg74ovOYZn7L++CpjnO0WxilOEEXhhCfg6LcNMP6jq2EtWzrCQye8RewMJeuk7gfV9i0fCvR4fgueQ5OPu/hMo7T4m15zsn7qobLPArFzpWifv+XcqsyWmf2Ja9GRe5dpf+8Bk1kpdHH+rSxaixPRTegfc1NAsg+3eRU07cF2O20iwMbenDm8whQF7UtVt2P75bxAxX1AbLDDW5vEu841c5Etu+afeRcJclyjeSjnXfhuKN77KSOyK5VdeQjdbm4cedGrn9dBYYP2S+NfjVhLr7ivcI7nBDYPcZT3o1x5zChMhcn590xdibM3kKXbu2Wk4vulwc3nhvpeKo3fWdYlPrhMUuwg2r67bkvgY/yZDrQZRT3fHfj0uemeAAKl06Ez/OdovmwKy3wgDIkXJk2rr0EFxzmyR/5VTUXJdGFf/ge3Gb4cR7IG8QP/d0u9ZG6Z77/toHMfzjDRoK3SpslRBYFUekHbQL3Szendv9zdzwTflcDeDITU2LHA0DGedKXgOxnOK8jTYwjgOw3VOy3N590c2l3gRxTWd/2c1mXODDFfJNTfbLnfbCkc4HEJUwQMdm3WmuTaBPQT+YmgbIHgjc3UtU2SpN3BDyIf02WZtnmeTdIOG/0gdyXYOL2axzIBQoTeuSnc7fyf6BDgZ5nR2SSN6m3hdDWOkdXJ7Yjgv9HfkhHPjYEQVhXc2rITKdjPy4CZ0joel9IWR0QbnhYA6fWdU4YYnjTfBSXbI64a3JYUfxGJYV4fvu2ZiQHbEuoNptXee4nh3TSgoFSiV5DemnY/1URZHfa0zMnVUGReGPKRS8qiGSAgmCjBoNHBzoFRX5+F30zl4g/0IOCFUu79Cxslyc2+IU+RYoxR3t5qAPs4mrXBng0BonQF4TAeF8SdIqddm7YY0OdaEJxOIszAGbl9gHcCFoA+DYr1462R447NwbWk40Q5zMCBGlewHbCmIceFAZtUoDPCATYJwYUxYwBCQPlNon0KAMAeZA+4DNmB0UGGZA6FpFOsI8chlah5wEWiXnHlwR755BPYnlF1JHPNgKQ0pFMGIETyWxRxDTqNnbzVCrLSEaP6AQA6HRPuJA2iXqCcjxDSFQ2RZM6A48SaXpOlolOtHHb6DlIiQEqOf9x7bhAloaPcleFLRlIwAOBPFl/uCiI6YhjSskCW+NWUrWMjtOELNdF7kgFYUlPY5lDiJJBqwOBsDM6YnSShgN4VBh6f9iWj5aVs5VNAnWWVrc6/oRst6iBlid+99SVIjlBQBmE4rh/qziCHQWZHveUF7lfGKmOk5mDnQd/L4cDNVkF3YVqmXd6gcg5Zdh0ztiMzsdA5zUFRvmWcEU9T3R49baJHyiIfaRTbJdUJLI7qiOYMUCUG3gDn3lBdHltpwmG6vZViuJ9RkQrvUgnxtmYZLBN3hJyr8V7selz92OLc8WLOBBfaHB7FXh2UmlgtzabS2iN5IQnahd7uDk/eCj/LX7Il82pR4fznM4oQ3f4nm0Vilm4PRWVPrYCnuplUN6EeJqDhN2Yg8cWj1Q0n7ZZR/ASle8FmfwhngYKPc5WXUapgTiYBTqln9OCgKjwn8fRkF10oh3YiYOghTuHZ5mnQjD6cAjTKub3m1X3l5zpBziKO2UJMQOHnE0Aaky6H9ZzUvQmezbXdlY6KdUYXNcTdSkKBrmWn8PBiSYKiZpTpdgHk9Poi5CwNvjEBdY5kpWXSoZZpHjmdonwbyBHkCpXh14Zb5FDaKNIiHmqJ9MVf6IIdKWHfH76pyMaQNwWnWqqBgRAAOWoPZMTeh6aBBqGcE/aVAL3PQI3B5M6XMeG/0p1dqkxc4hNcHFHynQoejF7YgAGUDlht5h3upu2CpuO6SOws48rNiaZeTPkmTVEaaqHegfdwlZoCHLP1qpPoJ4KFEVW86Y8ZJVdagibuoZ8t3yMB3udqgJtEjr9N6hD9Ww9al1kRQBEp26J5ZSSkDTD+pTx2YCNtnlLlKhkSlCKdK4F0nNxCJiJ85GMwI5TOobrkwXL6jcs+GE6WTK9WgpXBzUwgpeap3KruosaWp4LS2L5koE9OaPfmgcjcld9w6q+tz4Jt4rmxHEnkKng4qHF9qY0SmBOcmqzFqdEBDcMBmLU5KpGNahH4n2xuQmCooTGuDfMcqw7YK0AW2trlP+mAbN5zgqmz+qGn7OMpaqtfAOiUEd/yQmdIRsfcVmKfPaAwbecnkB9bsJQOIQ+j3dOG8qm6JeXTcshY4sCIspKP8msZ9uwmNCrxTlDcxN553lsepkxfOmoTuuV/Eog4/qOnVegozCcDrq1IVSXUBBTfNpsYZspJLSRoTB0s5ixOoiTjti4teKdcFqkmcCUGftxGoA+gpY7jYqQXLshNwtDNlVQrKsJYih8xMUrOXu79Ia66GE0qTl2Sjtnwec5k0OHfFZg8eWxwAluV9u5MsIuEbm8lRCJqvY2gou9Nllpa9t0Dah8lVsoyhmPNulhxCsIVCmHFra5fyRt57uMRtv/nuhbvWFyuSFzQEw1s6YQhyOVd9LJulqGo4vnRNypJKAHehugqgUrCzXbbnUqvpImmYgzeO8bIPTrtyvkvvNJtWoghV0zZWDTwS2XMsaLHDLaR0SHjtWnwkTLrL1Xt117rRZGlgLLoP0ro5tVjP84tMHAO9ybAt8CLy7KcEhLw/5Rur1GuBqUiz6cCmZCvUNqTfLWw3nUqgUJwiwCjnw0lpuJViRsBeNTUCvGnQKsh7gTWM5aux4CwToMp0lMvqtQcUy5PptinEtLa8s7uG+3xiHywVWssGpZC9c4oGD0vmJFhjMjwSiZvktstwtrfV5LW3nrmgpqsaQHvY0XytUW/8drKcd9h3H7UUSv+8LIoILKAzVcvL/jW7+vWjl25p+g6smIKIgBjMG9AVWsu8nMgFaSSz5bqYd19igqV8kEMzn3dsapEZ+xC7qVinlOTAYQCkM2SgRtpssMLHasTB58+jfhVc0p0MLgdJjotUVDhnJWWluH24i9yx5d2KfzbL+RoEYyTI3XzL6VajlCawNABM2m4TuZdgUEnZ5tXMdYYEGtZ6UoEsugDMW4C7VBG6kExLRx0Ks9bGMwN49pYsHIic4TjGu3matbsMey3DF0XMi21MEkXX/mKFVz55ucqwNEiLOntwKXY0kxzRooltBHzNMjZpkljdGyHASkbIDIE/97tTweEXNb0IxOAlnUDJ2tpCdbQ022Rv2VVjWr5xHVexgr/YzEN3nIbPnJtdeTLzi/weg/Ce0Y7nSIP/2dWpBw+imaqdOu3pzD8JGTMCDJ94wHaZiy4JqWJJXJzHlVcf0YWerGg2B2dX3Xr+drr4uQjH2ZSpoek90G+rdez8PBVbrVkhmhZHQsQOrL/hzCFYsKKYfSG7XAAp2h/6vHqg0hhozUPkA149PYUoCvRQg4McylIsSG0MLbm4ZKpO3atprTYMdBRXkwgo3aZb2XZhgMjxQDVcPaHAtBwisBsvpR3Ojbk9y1jPhDvrLNNHNh433bO9jXO01Zd8sBb/gsRgv/q6p9riFZisDdA9EDUSp0b0QsXrbjahiSfbml3+H7nZ633e99yrooQarIpuZXdxJNIGI6KO7dBa/9zk3JnvAD32g9g4tG3skBiBuuqSn+Be0Tgpctw0vtsyR2KHtFPMf5IX+WmXTX2UYasjuKbXBC1RUKyhns3Ku71sF5svT80ToOrxp9DHSlmwYtcdcFqaqsPkK3cIw4uOetGYVdc1sEgQwNDNNtgLAEaYQVe5SDTgCu0iDAez09TbANGV9u3aS6tfSp23IgjJCK5O2rO/x8NaTULY9MsfErbmZD3G8+lGVX3cbx2MBmRXcnCMuN00Cb3nMupHxMpU473Wpj6ElE/4KSJrEQ8ni6GoTX6+hQIGybGyynUpt2bstnhVWIRaKL1nzrW0VE+rHlQSu2OJ/chrbE8N0G6N0g5uDQWCdiDMYXIOCmMtBz7heoK6V/PtY9mwzsTdP8VulaJ5s7V+ZejcOlnBgK3t1QObLAumsRzgxHhTwGjoPhHKkEI8yFZuKTccWo9Cbmk9utLJg6Gq5YyTd3GM/lPYLpC3lOJNCqDhqQrgJkB3n2XrWDzaJeiKq+GIPlSe/KvLfRfs4X/pywjtZHbh3IPQIP/+wRH5jsactBFJTRW+JWN/HGnFTqLu4poPGYg5aO2Ff0A6jmcUoLn2Eift38m6+2Bn2NJNboZP8/4A7js8maLydaF/c/F6ocycvsrtLxRK6VgE6JZUSbpem08617V67D6v3sJL/O30DtA25yWHnpYG+11gxUPOp6Pmy28/FQWK6/UxReSxzISi7yHdiUU+lwiRqLtaS2Ncu23jrk4OG2Z+2Y2nCCEsryLAqJ/5fLKrR9VFzJqExKDVzwiRSuJ2+H5GZfesnt1HFOiQteTw9/u1yit7j5lw3MY37k6wduQBTDt4M8OL/uOn3UMbqvaJpfxyzwdxz8bK0zGyOugs+gzTP08W0l/a2hWD3gqg8b9dw0F97vtyOE8uznpu+VlJ/7//Tkf/SPki4CbTqIEMyrfTvouOdnpsf/4z7x4sF4bC5bDCJIAZ81exDg5KTTjDlwlSJIzQnFLfjIkQu1cWUdIRY4yURZUzvBjfbhAKv3mwSHPGSM6LAJdUSlZkZaVq1XbFa75Xa9X3BYPCaXzdbXWU1Jrd1veJxsfAmttsC0etnZMkeXEQ8OvB0awakXGb1DjBE6w5o2tKOqtKIQP8tMkw/NpTwkuVHSUtNT1FTV1VUZFFbY1UnWnCe6u1nQPiPRiqaBvFCfT5+YWp3IH6laXirMSh8pxqtZP2Ll3K7rWO5u72/wcK3OZHFCz49L83Ww7NXgZ5VLdS4cdGem9AGlMD+hWmwTBgnS96dIuWfbxrgrMk1LikHs/yROpFjR4rhOF0ko1DgMYUdvs+zw+EikhSMMv6Yx9PKvWaOXjxym4JiPDbR2OEkKk7eEJUigQYUOJfqlzc+hL9fV/DbpCUQBSG+eGHlQKpioyKo0c6Hmqs2WL/wNefIjY1G0adWuJUqPbaOJ/CY63bfx5paxwOieM5MVWEkkAEX2yLVNLpaIvgzRPWnwEUJOPd9OplzZMhwXPC9vPnO0BzFeUigw3aTULOCHGAYx5bQMbK/CDoEILOeZxqeq0nod2xSQ82/gwYX/0Twc3Fc4SmlGCn2E9B3Ua9KUNahY4AxNjzO5pZC1ulWy0NoAlDS9hJETChkCAGDc/Xv4Gp+nbf9m+rjOU/NHU0UOXdVJQICpwLa7bmDCPFG866UG5iCrRBM6nNgvPQehaC8+DDPUEJZOAsEvqUf62zC1DzUSa5bE7OiKBgWZwM4DAPUibINcqLPuRiqOmeEf7grEZ0QggxRyjQ5REnFIzEr0JoYjF2TFDo5WfIkYY0bDTqsbDOHFvh9p2yaQfNCTsMfvmkTyTDSRTOw3LtkwABUsfaMIRiXlhAWH3mwq5DUGsWnuR4K6bOSwAVHiTwfRaIuGxrr6TPNRSCMtlMOC3rjFpDrNiHNSQdnR77boSFExpY8+IQ+6zL5zZsVFWbLBlRzPUhQuEiL6VFJcc+VsLEo7LaPN/cL/acyiW+eCMlRVdeEhq2tOkg280vBJoSpla3hWV2yzDc6EFDPVdie8kP12k3m8rcfIv3wsbipKGC2ThWuDjcPMceu1t68d6JV003bNvbdQ87xdc4mB/zmXmhmJO6jYN8j892GI+4oXuGz0FSNChiKL2AkpFJmYNmpvGwwphqkoC14fU5NugAsjdvnlf1u8yV810JMVrpLT9NCONacd02EnefjpyFTtiufgNdirQGmYm3b60YEVftrYSREVb8aQTz160TzDMJikZH1KVw6mpzb7bOMypjnJm8/2jNHI1lVMH63LS0Zm0orNKzxeEW4bbcAD19a+GEP6q7a1s93OiT1Z/0Sm0h/pnEQ5lOxsV1559eNXcM47h7Tuwr/BzV2XT+IK3mOLsVoeffgZuvIC1QbYnpI0T9xz3HPf1p3N73saB6tvcUXjm7wb74OB/N2cVa5nb7Q7/igJWnfqq4cvZ1lKtDjI4FfPI2ROF+SHUJVHYx7h5wvlFqnlrHf//d8Gq2hYo7cfMm50XELWg0iizmLy/litaELjlh4YMwTswU+BCxQH4UpgvyQlD3EuU8/hEHM6MHzpPMdj3Sv+saNAgUtoY2NgCU0oFKYAKxzk+wMEIUU8v/mqN2qLiYBclJsZ+YGFm4LhCX34w5fRrxiQG4oLO1OCw8jtNDmRVoBOxyi/fP8GccnbmocyYkQgZlGLTJzZ7dhmhCh+goXiYJ8X5/XAIcgMU1sSF6ZswrGvjexq3+GWQeh0RTNuUY977EJXoriORIWxjYYLm0Re5aGUrbGHW7DNz1AjIY9sJQ8ecEgC+XhJTEqPf4PE3MqSmIzHWARo4DgGx2CghzHKkItOIsf/cAI+XyBjcpzMZC1t2byLRcKIFQyMJU2BRTesyBbfIx2t9ERL6RkoLDdAif9kmcdbRlOavrRcktpnyI8dhBupm5sp/UNNuMBxE4dhnmsAxahQpFKa62SnUM5XSN+JkCPgZGIrCdExaHolYWEyoKFqh7gYBS+b7SRoQQEJu1gEEGv/aMxnckoFpiQtREbwxFOfEtXCCP3CoBvlKJwauqqPig2e4VPmKA8KFu5cRXau3Ms15SGjsWhJTH9ZXUdtetNg5hFAajwiLpPZRAkY4E0XWZz6qsOaj16gYqIhTe8YNDqn4lSqpQCmD32WiJDCU53OU8FQhSrRUQjRaBXwHyqEgbJ52oec9hihBaf61l9mVYH2nF5VTYZAZP2MRl4dapdsVM2VOWkv+nTlWaRSt1O28JkHWiRcHfvYXEK1k4GNKqawRoO+0gWZckAqWKVGCQxC4aIivUtlIXtaqdJTnpvlAl3RFzoL9LESdgWVqJwjLo7Vop8J+WsiZ6Za1AZXj+DU/8RWzaBRPhV2pK2SzF2vUAAC+KkbKiTCAQpQnac8r5w2hAlEMEZC4YZXvFf4m6OIRMRzIbcCfWVu0ADkWwJc9wIdxMbXiDSyJSAguuCr0WzBCy0GmY614yXwVBUCXN/KVrHrdcB1G3KjXCQvPEFlrwOEKrcK2vdXJTGpMnszOuPi878FJjHEaEvShDYUgj4bAh+sRFb+MGd8yQhAAb5q4cxCMrkvHXBt7/JH2f6VdgkmDhh1XGIkRxJXJ2ZXN/RVDXrtbISgRBcMqEPXgQUgum8iAAFu3NbyleGAjKVBl0eqYRRMCTA6MN5Ek/xmvkgKwdUS3UCNuTUsmAaSd+wJz/+mkZ2udMLGbzrAAWIrKJZ0eCs1LY8VCuDgOnCXvhbNYZjhfOnB9bgoc8bLYNjISiqLApGRga6XKwxgVaY6C+jBKkpfaTBEKiZ4hkXnBd+JaVzn2hzqHaHUauqskWgivjj2CJNRhcClVnQj7x0VOcBXk2VkhtO6prZ4b/2FQlCOmS5ZUN+I8WULHJkWd5sJqWDyW4PJRSsuvTM5pl1tAhs7k4EA7qWQAMfDoRee4A43LFM85V42QjeO6u260/WVd8M7vK6T9x6JYdpVH6pVUrTGBA8h1FOrOnsA33EXmZWPd8aJ1woneRkYjuSHf9RW3EGPY3qXsYxPpjHdQ7O1Ol7/cpyLoawljvVxIRlQfL6iA7KhDrvx7CLbtimlXVlqkeWBHU3nXOpDz/W1c/LBe8PRgYjLV7q2YZqR6xNjz5AGIyKN4jObbuprZ/s3lRjkEESEcQQPj1QgDioX8u4SdKBkYQqidPyove2DP1PDLfMqJkGzlAs9RteTleG18b0LSp3wEsN5HqFlaVEN0ri/Cf95zhieYopW1nLEybzmJNu/FO3ta38qMgFnPuuvsVF2kWpO0Oe+hYyU63GjviGx5pLuAmRsKQ2kEFj18nGNVB7LR7WsLhbzwV3UUoi421SYUlf3JSf99Ej5+/hIG/yi2Ft9FmsgBfns64vDt0mlXRhv/9ZqwXQ+u8/KY/YAvY0Z49/+aRMezVnjv5GBHFPKCiXwDmahm/q6q/b7kFmrAjpRnRETm8q7OejbNpALpf/rP5zawFtCLM56mxMxmE5IPLGIErg5HHF6uwxcrqChps66wKLSke7jQNQSvY3yvDeQmaoYO1PKrehgnJ1pvfB5nSPZudfom0TBvaqZOxvMQWhaqSQTp//ogTuSKQwkPpYawVGRNMvrGkt7qfqxIbmTESmqFcbhvyd8nyaZD7ZywbeKv/zQMxKyP+ujwroql7rToN6jFfziIHR7ptb5Oxxcwx+qCV6RLOEqQzX0DxS7FB0ToPYTOK3DKIBKhf4yvQDhJ//JMZDYM0RM+zrHo7ON2iQirMLZSZnsiqJrw7fWGSZ92p6v0S05sb+p8EBQrCW/ExdcpB5n670nuy0QAjMssZmXSphoqzmvqUGuqaHFuCwO8Av16cVcpCDWSjScoMaN05aq6g9o+8GfIQllUxU6HEfP4j2D6Bu/Co+oecMcsbNqnKtr7EO1YMYF+kZHWh8zlJDRMR9w7C+POjjVCJUI1KZp1L549L9GBAqExBDR60cx6BHgWcE1az8+pEeakJAocCvSWiN9S0jx0kZP+Ujgq4aK9L4vdIaK07gHq73cErfS2gdWlEh7RDsCwkDFIkkiGB2RBMmOKsRRCLvhaDqbCxP/NwIq8lK/2UMMEDKGBjyy0zMSjts9EHQ95golTjlF1jmUmvRJg4oyehy3nvw3lHwx86K/TNmSgJE/3tuHIXQC/AsZzfKg53MlobMsgRissRoGRsNJr3SslIsoFAq1y0AO8pAfd6Muhqgh2SMR1Kk7mWwePFgJAWJFliQOu2smvdzJmVrIv6wlX7KdtwDKVJiPwzxDTigSeLE4kcqLtuQ2IAQzxuJIgNGt7BKRU+G36FO/Z8RMM5yIsvnMSxrLFCPOOURHEWImZrIV6gI0leSkkRANi3RFgzvGxFJFc0kB3VSsctGlSUS0sKym4BTOgjLOlaEp0pQIFluoffLLYpgC/2+jJWbTw8VjNPg7w4+Dw4gcmydgFnyzOYabKQvsKfJ8K+MyET18FFi6SLDpSKwIGDykPjIDmD8IIyu7LSwgGv5El55bTU8Qggg0zwLVHREVJXOTM+/xhIL0xwx8JAfUHkX4LlgaDzkylKo4UDsBt7OzrJ9jsV+oFHMc0bcqUWLBIyJdig81t43sjsRrwUbbyicty5ucyV4jqWZBT+vbPTK4sQKoy/pyy/Q5RjmaLCEtU7MCtCPdtYxcqOuQsiiNxqJCx//0sJiMHWAwwXMKvtQYKmN0oyAVUzwpuvNIUzP1Sa08kylZTzCNtL37O8pMHEblONHoFm2roWDzQS/yUf9y4ZhrETHbu7NCDVXbIjI5SM/9jLtf4C9SYbrVE5QMuxkeQRlGnaR4EIb6PFEezFRqia6Jk8MEW8llw6sO8ExRJU+AxMTwtCYwRR6a1Ly7BFUmcDAJhapIDIQqCbr9iNBj3KyR6Kvt7NFXm8XoodOTwbxiPdcMRSdiXUaigiP+8bt39FIWkY0vEzIOfcrohMk5nThu1c43wThiE0dG1QnYRM+7IiZbdC10nbpCBESfQtb5SUF5DRtttUkd5a76w9d9xEOt+4g4hbuvAlgLyDGM0clsxaH5e5d1Xdg4TNadFEH93LCgYD4OJVU9tTc/kURPxRhp5Mf9A1H2uw7ya8j/PtvCiXSlBIylOZJSlj1XQYBZVTiwld3Pc6jY5vI7f3vL1USBMEo/tGrAbWum3nxWLYgKBzC0ftHT5rpJg0zJpn3bQsLK7xtJ2CCV78K2VDkfjRUmHNjIgRUQG4kQipXYtoy5zTtUFPMmV5lauO0o4pRbbsuVjHBOCjWKWNvRSJsCE/RCrt3cp+TOSXGgy1Qsw/UR9+NcnLy7xi25sayP6FFdoqCnyN0NA4S7yplPYlSNvn0irYNLqOzRoyNb5BQpq2symxzd1V1Y0T3LyqjK10RK5TwXtc1TBvRUrz1BAsJZ3pKfKjWDG4sReFyUTTpepk218Uze7XPeocyq1KzT/7ZlKTspQ2aKEO8QXBFEkIVxC/xF3q4KN1HzVcckvTJagvNF39zjjTgrXyFpX19B3DsDNjLkynIhoIn1sGwgHy4BSyO5hS5sktwiRcs14Fw8FWBVYO5p1bUNC1f0Erg0wGf6i079zZCDBqJNV6/lYL1aG9dQIVl0WRGGM0INihiUKBmt2zCKuzSsW5dDkGGZYCNaugD7ztIwBMtkXlP9YdZl3PV10IYI34nUXpcT3PJQSqTkF4hqEYgiA/29w30VG2odYzfzggLG4jVUWEICirPTIYQQ45TURG061rXdqvMjO6oTw8iSRuzU2atLiTnVyvOdYzpeQxz1qItwzhHcS/88AGALM1h2iakaRt5BDlZJGgO+M8K5I5M4abPVwaF4geRILtYrhlaIpTSJZc8NADKFmUvlZMyTTWGkccRlRNW4lcpUpZtPvFByHWBN8eFXHq9Y9uVZJrN8VdRahrtxbSIwblhdlTCECpYaGp5FfTU+jpyuazUHcGW7bGZ1FtoinU3JkzVUbeOj7IAgZT6qMlfyTVd82yFw/dwsURGvAgHoqVAOQGc5bpl1FuFJ5gabkUQey8u/Kq5yq9x8HlWko1qIzoTEu8iL2ltwXK9T66EQMOiDTmjQC+L3zR4QQqe4vOVwdLW8qhNTNROlaEe9A9Gp8OgSOYBWC0ySNmnyRGn/5n2HK0HPPwGpulTHp+teLqZk/n0OGuIaRR4gIkAAc65ooM7qwsSr17Xb00RqAZGbWNViNcZBW2wrJx4lfgNkrW5rpz4FlO2TmbJXgGvSnYhVExXeUt1RtB41tf4qZXRrwY7m/DjrouLUtBOi4vWdrrTccaTCDlYK6KIwoYLLwb7sBd5ETOaPftJmS1lI7rU3j7YbD3EwwNZBzE7tIFmENGtMgSPTmJXlzwqXOWOM+ftH4O3rf2UvNlNt35ZZEMbqUgCju3QYdUDBdCYX1nq3/ww6d93b671duf1t6vYCoWRewWDmGdJspxtqKIhpHMlp7U6m5p6wqGxA+GziZ65u/yyG1+PBxm0U5e5uLfBmo/vMHsJUzXXsazTc19Bab/aOZI3itZQjkOJk1VukxEV+J9VSqYq6aXoAOiFUV/dt7AC/8GCBivCGSXOAssgUUxPGKHdocBomwPRRGyKcxNyOSUPBcMFWatnevD7wT4L1FhZsGCeKKsXV1Yd1g+v27vytO0+0BRAFjLt18bY+q8D7CpFrs/2wa60hYdFDZIEtQgd2UKKcCMqVPd7Fk53T2aWVgODUAIRG8kjuPjGy71sGslKa69jmPZlSX9OdQJUx8I4glCJPZB2Myjsbc5Yx8wDXKBNEYL32nsXVAi4zqgYNsgyWPgirwKKglgibyTlqNv9AD/QkdfC7UN/1A9MJfdM9cABeBSx9XtFb3M77886tzkTUnu9L/+1M5nB4liSH9cf6te03Jyw3DgBUX5ajBvAjYvU6setXL1Rj+9FxLjbN1EQL19IQR9YQ4Lf56jOrpe+mQF1SffRiN9NjV0CEe0WowNb9/OQncQQfmPaJe3a3TbG8G+9tvzRg3zBvvE93v2dNXqb7iPd3X7vFdqcaTFQ0ogiGKADtdcV+7YWF3neFz3W4NqPtIXd274EvI/jHDFttNclfJeuFV+0j1feOmAfePtq9zcpi2rpmJwUkXPeNN0Sh5sbHsU72q8TMgOAUZJ2TP6OUP7eVf8LGiYWWL3f/bbDPlzQ3SJLRWazOTvF4aAatH/jpnc+1nm9q38tsmvHS3t0gtsJXVfetmz+oj3D6p/88pacMVaVA5utZf0pATN1YqdxUbNfyiWmssC9QGFew9/AMgKpxdfBnvdLvJrK6e211UgpcokPdsZ97jsJ4/o3x0OMbvvyQcuTYidQKGk/VYTX76VV523L8Sct2xGc7njj8TaMxj4VRJDb4LlrO1exgCnN7mhnLNzweBfz8aiyOn8fjE5UXXR47qnxK75Ri1g9YChiqwLf7U7hC85r88KV93bt9kMiugCgcnlU/rW9pX43UHyD+xV/6M4oVChV95kdybLwHtQ0o30TGWBXb/7sG2vwzJBLXPDsPf/m3pi9Fh9B6urm2W74O242G/zlNIAgYw8ngLs568x1kF3KBxYHUhJ0CILovHMszXds3nus73/s/MCgcEovGI7J46lQ0JJmgRJJMqFTUxXp1REkf7Vd7euZATWWqnIaRL4BWMi6f0+v2Oz6v3/P7/pmAAMySBiHGk6GZlZNYBpniQJiWkOGfCmHbxpklZ6fnJ2io6Chp6Whl1lqqmOJlyeFiYtqYpKrIl16AYA9hE2JkahuqKXGx8TFysvKy6PDMMCsV7jBuamEjSqCAswc3RlRQxbatmnXFl4XVqzdzu/s7fLz8/Cd7x2NK5qXg09d4FbkXsf+2jBMYMAQ4INh4qZL2bRG9iBInUqxo8aKmfK9oTInUr8SWFbvOVbDnwUtIk1sMEllpZMkmjDJn0qxp86YckyEUeUEBBosDff4k7JrRMeXBjDF02hin76VLnFKnUq1a6qnVG/agAevokyhWpTFdnICoddZBXVCjHjnxJivcuHLnFglLdydAa0zSrgMYSC0NpmLssvxag2mIWoh7vL3r+DHkyCaSOr5S9mDCF4B1MA3DZXHQaq3wXlMTjbLCAUUls27tmiroqk1oISzqLCFbvQyjBVZd8Cjb2E5AsoK6EUW6SOdeM2/u/Lm8j5NH6w49fe8vjhtLLiyd0bOu7t6vHR//sUnS2dyurrEiDP09/PjyPQ3UkHkz+RE9EeODxKX8JRCB4Nl/PolgwBrgjGVeLwsuZZYMAkI4H4UVWnhhOWzgEghQwK1xGYDuRTgJO6cRpYggDjrCE0wHYYMeZ6jdg45wGNp4I46uVcJVBptMEuAEwsg43l6WUXaaYV+p2CNA6gA1mYG1GGiDLOWdwV01OWq5JZevLecdiKtxdwgJqxXEZF4iUkNcChyK8JMVvxUXFoKB8DaINOKs4sOC6kiT5SVdCjoooTh96YgkyWUEoV0sDgjgiIHKQOBnRq7wqAYGaGoAF/8E6kwjEzLBKZ+qIQeoNfgVuiqrrTJjFzrSdSPq/14XoMeOm+zhIGF9AT7JHjC6gZpCi6hpGk5AhojoKrPNOhvKj7+i2Rlw0jLISLBGeYjkQ8QuQepXNHr0zIdNEvngZH3V+iy77brrSWbRDrskkwnlOt1lrlCxmnUGmjgQGGAxicGxJgZV455oXnAAut8NTOa7EUs8sR30NmhrogYB8yU+24oVk1f/KheNYkZOucq/6b2ZAsNqJJfloRTLPDPNO1CnsKSyrrxcg3HyQ6l9MBbHq8EoD11cFAAPie+41REMbm8vswdpzVVbfbVSWRO1K6b4SXhwQCUPxlOKoZqL5rbF7aneiEcHcwHU660MqZNY23031ljhw29viGIKYv82l428b0EO/cPhJCFHNVqvgQ++NFnRpiLIsYs6jNxe/1CNN+edS6wm5Bifqjg6lRqtzn6XGuwV62zSIq9qMO4maQbj5DomsOlGw7fnvftu9WLhBWkBPph/qnbx00ouOsr/aARGNU75kB3ccReYNECbB9fe7917X9O9xbj3i7fZXuD8GCI/eJqVJG5RJm/0Uhm6OUc6+NP3+es/0bKfjJ9ck2CGvMtgjxuGsBP+iOIpSKRPfdaa3wCs1zAwNS4o0uNAZvanwQ2aAmGj8IKigIKUNDzhcNyxxYQYOC3FILBNJPvaw2pQudkNbCwtmgb9OKjDHc7Bgy3JIXn8QTukrEf/cyfsmSoQRLtVADBPgosE+iz1REpAbkn6OKITeajFLd7FgwTcB3LK1kBeiSsvDzyXFON0OpE9EYgr48G8PHIzLtKxjj4In0V+wTc9ivF5AJuSCjtQAJSdKo3mW6Of/rQiN7YlWCtJ3CL6Z8dJUtIaZ8LILzbXLyxkh3G2oNQMCcCwwv0Ji9sTXvYA2AZUWaKNBdwYWiopy1lC6YwXwZQL1KLHfD0MUDPskdOMJiVLduE4YSADK2UowSX2hoGIG9ejfEjLad6NQyC0Ci7x0pCtScsex+JUUhxYIIiJkCRsE4gDlpmfSGkhilM8hyapKU/vqUUbvFOGYLzVNtFxa5N2//mlrczCQIdATDor6U9eBDOcGRVGZBm7Eq3mKVF6RpORnUAFRvUZKcepzYKTewEBBqkktMiOSWIDHMY8Iz/lNe0st4JeUTKJQ4tOtKYTO+Y5QyHJNT0leQk7kQt5dCCoZdEnwMmEKV84p5UCaUeh68gryDcy28ixpTa96u8Ul4xMZHBSXnnYxZx6SWXGcKQF1Bug0FeygOaUnEWS0VYGhy+s0tV3KGmrKc4ULxSWi0wxY+v7vqonGoS0hn6JYjyxZTJUiStGcZWUUHO30LpSFnh47WBQ67fEj+CCfCMdmWgUeK7KaaoAUQVg7ZYXA21cAVbEk2YMPvJEGIUlZrCtLP9ua0qGrhKyeDF7KcYM2SuUGi8LpNLUfUJoUuF8tZeJPUJo3Uk8uu2LOLm9LnbnVgIE3s5UuHvghDIhvGCWsy/UxeNbbclbk25HkWjA00fDpa4nVTe79r3vubKRqDCM9ZIgWG85EXUd95EGT3GC0H+1B0XFMtJNGa2BUNobp+QAGL8Wvtpt7yi26U6uRZEjr4AHigWTZbSNAetrc2MLtIa9Ei/PHRZkzZjNC9OYZtz0A/bSJrY3zs+WSuPrCGtR0tCoRCNnKWu6HlQm+h4ySZx8bo2jLCjeZrhUUm3Fd2tpkL6MFQuaUylabNvAxorKgDQFUmq2dp4QXUzKbn4Wlav/fAsF23JWPD7fPW2YrUiWTTHMlNtgXDeBvyRzCLTyhix0U+E7v7nR7pIzdniMChyaTpt/1iZadoHKS9fmaB6uVhIO/cn5gvG/90Syo1M9KFU92DjOQCo5KL1osF3aqUtYMvUGS65rKgmwhT7yBvbaJNXqA4G2GknsWCJJVTM7Pp1VrsOGBWW5JQbKmTxHV0NbibEmWG6CLXGyhsdS1bi3zgVmMiFn09FbnJJczX63luZ4vr6YMV3T1gGgkgrURQZDWcf52+K8BSAYGrVDqRvZJkFz6+2+U4pOtvRJdn1veFPcS2nATV8N3OQg5Dt+9Tapp/TSqKS4lqquCOEqp3vA/1O7AI/FMlsTUXNBbGmr4jbHEcbTA2nCtKLjfpMcT1Ct582pyt1snTetIdy+dkrighHVz7W0c/Op2yhfy4Y0emEx6BRjQsjXAaNJ82v0YFO6ta7L0EI8G1yLNnajVH+7a5Y1oFdPfH4pHtisl7txaWUdSIAZRgbv7teE+rtG79O1r4xUd63/WstwfzxkluXTrBlnyOtbAoBBh6+/Z29yZiL6c5d9D9SB90eChzzqt9RZqx8ng4+dA2NfEb4dM3pdKXdx/dRC+gzhgHonCw1/W8Ty1BO/QqvHcpsE4fozy2GVHHskNwBaSyHh5V6ixd+HHW+Dnt7Qidnqe9+KL/7IdP+7gYmRdz0QDlaNHoYcwwKwyfAEfqj4y6qlQvX4818VvZYtxvE/dx8I1DbRlHsxVTZ0mVdthOhpx8IlDLJMi/5FIDblQ88QUlmpGyccX5sVxnSIC3GglxMtYEq9TWoAFsBBGhNIoArCxRSRV4OUjv+004CkEwceArLBIJoBS7ldQ4VNXqmI2MmhYCGo0woW4UVg3DZpHwl6wkzNIKdI358VnYuVTjtFjtwx3/R92tMBARQaoRcuQ1ggk3Xh2+LlxNyRg/QVTLncIKZB1dgI3OLdVgMSGSRlmQ7wXwYQAAF8IR++CnXVhIexQ+UInwMazg7mizmJ4CbBkS2wlulZHg7/nAl+6GEfVmI7eNhFsBL6AeB4OITwSBWvjYkiKiIgKEpgCaElpiIYYmIMdKExrBgE8QW5gMUVEZS53UHQiR2/qSIvUkTjgRgREkP0DN/OyKIIuJz7fZzA8AEDZcnp7WIvRqNE/FoijEgZ4mJQNQQnLmEujeF3/Z8NBuDjoIcUSqM5ygQC0hwFBCO1wUtMHRjmFQU7tqOBdVgs3WId7FYXEM4vnqM/SgXuoCIdbMYwBQOlHSCwTNwZhM9f/YE+0iGyYdY/TmSoyRgWXtTZjJQOhtme7d26gFz6acY11oEBBhFFniSeoIorZgMppBEdetIiGNs6MdQqLJpQEONahE1P/5iCCDYkSv6kOnJafIHCj5GQydWOFKSjSAYKCIrbo4zkDhwF1AElVU5FPx4DzwQJ3xQZOZWkC2rhRW7fM55CWFYldgmkEcAiRmyir4yTV44YR9YiVEblv5UlGsylWdoXWv4AquxlHDSG1vBVMf6AIinQU8yfGYIYE+JlXgJlIgllMQDmRkYcIu4L/kmcFJCarmBjY3bmWlLgPUaEHUKMuvkDrNElSmHiFkIXY3qma4JCGLYmfWQkTV5buIklEK7fIvbexJHia/5mxPTDYmziSnUXR/oGQuwkPk4lcDbnJF0l5WFQPG1GwP1FB2iDLtaec24nDUhm3jhV9mUIVniDb/9eJneepwh459WMJ2ogDG1EJ3yip3zSFS/NjQXGyFKa53zupzz5hxXqp9tVG38O6Fmaj5gVwfIRqIJykXu6SLKd3Ec2RXuR4YJW6Dv4pR28QYP2i9mkyh/q4mA9JQ8gZjJgqIWqIHQeg3rmQNpYZDd+G3ZY15J1kV2eaCWWJ01cQTENB3mqZXyaqI0GKefcXnxmjkEkaGSsqJAu6TyI1xj6nmIe22rJpkwoKZNeqTvICvVA6QMJXm2ZCu9hqZj2jhia3eiERpeplr8VF7CNqZt2T2uhjgU8U0JmJt9FZJi+qZ52jg/+GQYmHQXpXDLuKaHC6Rp0kiMNqmMpJ2QWqqP/VpPU8FrlPSqlCgqQulWKck2NViqnzsWlDtGmIhmOdiqpZoWVVuQejGqprqpUnCqrviqsxqqsXtenzqqt1kyt3qquWoWqZmeU7iqwrlqmBqgSRlywHiuGjCaLapIk9SqyPmtWyNn/ZGeuQqu1XgiMXau2RgaJ9oB7sIOzbqu40oNUNZImgSuVjqu6IgMSPeIDnkS6rqu8NumznYyR4KRpeES8ziu/uoOjkCb7/VC19ivBQgvhuVXBJuyzJFMJ4avCPqx8CGcyviXEVmxzxF4OWqx8uqoWJVrt9J/Gcqd6DuyzDNTHbWPIViXJtkugTVDKvuxjmNnKwizNXuLF8Qut/+Bgze4sZOhE3fAs0HrqZS1n0BYtIBoZPV6O0S4tbJRLez0t00atVChR2HGj1F7tBFIs1m7tZ+4r134tu4Yq2I4tVpIU2Z7tTEiR16It23ICW7Yt3FLEzMYt3d7fBtYt3pbosOUt3xrDBs5t3wZu5GTcbiat4B5uD3HFl64t4jbuojiodjqu5BoaZXDpr04u5sbBjWUu5yaugHYu6GpuFYlt6JZurXmk6aZuDRZp4aqu64andL6u7FIo0c6u7d7Z0N6u7gYl4O4u2zpYwPqu8MJX7Q6v75pf8RqvTfWuxPytwCmvhTFvxBDYvGka40Jv2zrPr4Qr9h7uXT1k90IvlP92a/i+7mqW7/HmLvqqLupI7/oabSS57/sG7Y5y7/zuEMfer+3mr/72r//+LwAHsAAPMAEXsAEfMAInMGvIrwJXrATwbwM3LgRHMAVXsAVfMAZnsAZvMAd3sAd/MAiHsAiPMAmXsAmfMAqnsAqvMAu3sAu/sJAyMAzDqgzPsA3fMA7nsA7vMA9MMA+HrA//sBAPMREXsREfMRInsRIvMRM3sRM/MRRHsRRPMRVXsRVfMRZnsRZvMRd3sRd/MRiHsRiPMRmXsRmfMRqnsRqvMRu3sRu/MRzHsRzPMR3XsR3fMR7nsR7vMR/3sR//MSAHsiAPMiEXsiEfMiInsiIvMiMUN7IjPzIkR7IkTzIlV7IlX7KgRAAAIfkEBQoADgAsAAAAAIQDhAOD////9/f3zMzMMqhRlM+kY7t7MqhSf7qPWLFwZb19mNOoSrFmRaxhPqxcAAAAAAAABP/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Dg8AAOrOrWPfzr279+/gVQ8YEN74+PLo06tfz769+/fw48ufT7++/fv48+PTrj82//4ABijg/4AlnUfgagYeqOCCDDbo4IMQRijhhBRWaOGFGGao4YYcdujhhyCGKOKIJM4SQAAlMhaAAA4IwKIGJ6aoV4wOrOgBjTLWdSKOGJzHY452/UiBgT6iaEGCQNZ1HpItvogjk0my9SSUFQhwIpVRSmmkA1i6KMGVWGaZl40TLBlmH/+JiQ+K5H0wHnkrWhlImmrSsyOXHSS4Y5x1prWnm23WuOWQgeZxZp/r/EmoCG++ycehiL7TaKEeNBppWpZeChikmnbqKTZCfnpXqKLuxek8dJZKyKnypKoqJ6RK4OqrZsXqwKzNsEprKAJcxyWluQK7qyhM8qfrsFtheSyyZC3L7P+z0Mpja7RnTUutWc5eyxWcTeCqrUnWBuHttwUKK0S25HaELg3rpuvuu/DGK+8y4c4b1Y9s2stVvovqm6y5/gYscB71DnwvngZ31W7CPoVaMMNEOYwwxFBRuTDFOV2MsVFy5vDwxkHR6CK3IKuka7gxkscinBqXHBO3RALs8kUfXxBjyhX8eGzNM/PDI5gmsDnoCEYO/aXRPR80cqHtmjlByjJf+fSQNiOddD4dCypByyuQvCiNXl/t85b82mBxjWU62iPav4o9kKVkZpA1B0JaPfGNd7v9dqD5zj3ByjfnnULRLx7Zot4NnVf4kQMIfffKKajspcps2424PR8rK2z/2SG0SZ6j+QbA9+VjA83BizCLwOOZqW9dAdekfzPlqWDyy/kLbS4eduz34Nw2CIrjeXuPMjPKtta8ryl68XILngPl4wkZveXJgwP1E6TCbO701adz/QmQyxA25RmM3r3ykA6fs/OVUjr+1lJ/eT76zKMdNftdw0/9/O4sDcL+kTve7vhnp+XlzID/Y5/6gCfA4xGwHqaLHPQosMAHWgRsfEPg6fCnAQM4gABcMJDfLHgLDD5NgzHwIAiNt7hz5Q6AJKyH18gXQ5gM0HUtrGHvBGc7DtrPBDfU4T+G18PiVbBzDhSiTUjGvTw1DoZKfMgAuTeeEaaNZ1GkRviAEMQr/0Ixi+TYIhhpEsExxqSMZkQE7NLokFCtkY0MweJM3gjHhagtbUerY7nahK8v6vEi0zuivOQIFAPZzo/RsqJTlnQ8Qv5RIj5yAh0fyQy4UUCRPiiWryjZDSSBDkyTq18NoDQu/TBpki9hJAJ3JMKJORKIwCrle7LnPlHeBFLcutnQvHTCIsjSPa/0iSGNhKVgcrIgUHthpo4JEkMuLXpfSpDTmAlJPg6taIbEE/eMSc15nEpODkNkNxHSRDPpSZzj9MfqrOk0FK2Im+mshyI5ZyWVoTOeB1Hl1gbQMXjisx+eq9o/NVKkuA20IzvK4UH5cSpULtQdlgrTOR/KEGhaE/9G96TomuRnqzuCzJ8k6SKhMogxkKKEl3QzqUbbEa4Z2nKl9DiWJ19KLod6ZF0/y+iubBoSNwIspzANiE/xyNOgxiNfRTXqO4CqUqXKQ3Hu1KlT9ZHUqYrjUBO1qkCwGiiUapUg66ySQr86xEF5MolkXYgg04pMqbJVnW59K+biKte62vWueM2rXvfK17769a+ADaxgoVDVwV6jsIa1I00Tm4umAm+x78FkWxyrIcmWhrLSQWxgMBsdzTJWiZ797DNCK1pnkNY+nF2kzE5J0hR5tVnAmibxMJqk0y4xtpCNlG2LUrPUlpYXNppWH38bDoPSlrgVzS1yr6rc5e5it87//YUJNwDd6L7iYVzzrXXpRdftXpeYwqqud2HRMYs9cbzWYBWUpove0dqSdc1tbzNe20v5hoO+ebSvNAqGRgp2V7+wYC8G+ltfAAfLwAjejnYT7Ip6LZjBrHgwhCdM4Qpb+MIYzrCGN8zhDnv4wyAOsYhR+98R28KyIvmliYmh4hW7OA3ifXEmAipQGW8Csyw77z4lbOMZ6/h3Pc7EWlsw3CA7IpyYpVGRjcwIoZX4Rhl12FiZPAQJQ+lNHgwCa5GXsylTOQg8BrKYKVCAJ7+OabX88iVKHLMP0FLNTYixAwwgUhJwFagXkDOcGXeEMHPZvxbAL0D0rCkvy+BjKH4e/1qTQWhEObSJNTL07xLNgzrvmQyQ1tn2DofHS68ieqGcbdvE22hPe2x5ubPAUGu8g1Kb2rjUhSyB/yZp5CXU1HfALk3PycvdZbXATbqBn3E9hDvGiZiVY1Nr+bxMPg/OzMTuWnw5YF4k2SqszT4zCoYdbSfGoImzC1SbCXWn/NqA291mtfh0jN9pbhlHSoZ2p9MNBANkud3T/pWTlmdFa7dwSni8dq1jTW8lWJuCA++XoKoY7wH/e0tq45SgC76FgwObujVqFI/66cdxa7t8NEU3xRnobGov+m9FU7ao93lArXktrBlY8si/TamED1hQonMdyDUNaO2tfMBRxfnFN/8g8mhTSpznVN/cIH24H7N8zCGAd+hOZPOhz1wFDS1e6/JoLsty67UeVx1SA+pOmxcpj0U38e2UhfGpU8+gpArn04lmQJZlfLFt3pO8X4065gELu4ta2U/vZO3ugi7HcwfUr2Z9dRjdbVBgj7lZ7Qlo5+Uc6h/HHXxLMKl877meo+Nbrb0+QKDRkNPyEzXYp73GmTY+pWFHPQcxuM5BBd3uQ7uoqI1Lx5aG1/Nwlujdxdw4bQKsUEgDHZcFALfb+Z4Gz//z6zVQzDL9EOIT7IDKmZR84WH/hNPi6clSPv2Wz3tqOHTS6/S3vmDrXMzS+xyXt8lKj+ogW2mnMChRmHr/hQaOo7knP8OUNiKlMoU3UtVVMK4GYH3jf/ziekYycOZzSfyXZ29Sbr8iZwoIfFR2JlQnVoL3c73WJCFIglAEOFOSf4lXfigAgZdkJVajbJOCgO0XapL3cVLnQixIfe+FZi5nf1RzeZ7DR2tDgC+lPiq4gxaofTCUbeuncP4VbmJHbRyohM/WPvUXaIVzdlSDN4qyglCmcj9nhUCwVlMnOB0jRn8DZIUyVsFEeAsofSfwhSPGeOBnOQM4auQzVi/iVdL0UlcWh2q4bXsXXQ8jgxYIJ3aTS7Znd2OlK4F4fkbQMnH4W13CfLgVOH9HQV5DaXY2eGRIWOaCM9nUVRMD/4ONWIVBU4g8kITIBWv1xXEIZzhRCIZOVImtyIoQlmgTd2YB5SK9tiw0BktMgEW4OFi4BIjbA4RMKIePVYxB91iqeGHJiHXKpUtjwDkbGIqUADnHyI1ocHbfaGLjeATl+GKDaAjnOGKeuG7ZqIuX1ltRhofTqAOuWId2g4HUJ3vNaG4WWDfw6I7gKFBgIwEOCIVQBnKqZjR0mATrFY1qF5B6sn5RhWx7B2qZdzRwWI/caIef6G0IY4qRyHnAsnoSw4wO+Tkc+VkdpYphgmwEaDi5h3dD6GbgpQX3SFbfAwN5aG7+U3mcmESxwicZ2WVAB5QDCT6YuJKlmHrN0zhLGf9JxbdsNwcCwXhcVrCOKzVJX3hWebaGsSdK6+J6VpeUfbaIsVWE7+eMo9RIAallJzcJWtknmzhvRAlwWkgCcyMnapOTRAdFlvYIc5khmoiUTpl0tAiM5pYgS5OOR7mIhgkFH4ONKwZv2qRzzic8ijk3NlJ1pmdLhWkzGZgGUsOKTJdYZdOUtmiQEMdpp8eJK5mRThgFtIOIqxiZi/eWxRabr9IyIvN0I0lwhvkzXLKTIVQ/PkeStAdefmk2vMksGyeB6NciAYiJsbZMf/JJWuNkJ1kGGkOWO6abTjVkjLM5oxaXXXh02Id8zKmPXGeWSSB44iaWaSmGbiJ0c8iQ4in/BQzXOU73ij50n05JhQdEmdPleoPpAhsYSvH3g82JA+1IOqbIlucXbw2qh3oYnKSJTqfZNjLnBhEKAw/KHaEToOVjP+z5dvVXO3qXKXi5T6z1nGCwce7pj6EwogomPCZqAWU2gd43W9hUk7rkojdZcqvpnfEVnTz3jseEOq5jNT5iJlInW0VpBx6JUUXihFppLVy6nwlqH/aWZeI2fETnRQF4CDVDf4E0m1ZQoz+YkK0moyPiQdW5j0hjKyG6KlNJpixnnEggfDFon4RIQJJzondqOXm6BpFkfV8klcl5pLtJPOGFnv5pkFVXUy9FAAVgfV9iaHX2pfd3eoG5e4+3/5/WuDZ0BaoSgi6AiFZ/iJBwoFI06qE56AWQwpk72j0GiJ5dJFFy6gRuRKlD51V86SgohaOx+G+WtyW4CpW9yDCe6EGbqqP8uH6XKgijGn8CpohlqQRkglIdWkUleFYwmDTR6gDTaqOXkHUwR25F2qeCyp/shJw1mYFUqW49Q2fEwjwrwq2S2GkGJY6/2oKhF4Ew4qlCqqLz86KgsFY/GazqmpLBJYQg96ywerEuk2UZmZ0o2Y3hkz6T95URe5ZNQqXlabEaAK4Du1P+CnUMe6NoebG/5q1cAnog+ZGYhKwaQkQzeQod64+WNrMG95L/RSW1OiJ+ugNFZHGp4CVZk/9ViqNQ/SaskdpzVAunX1OBIpK0wrkC/OKkzDqg/worzkMkLcKFOgpwikmb54W2t6ltV6pbVVg2MdJPa9uuPkZBYgtkzyRA8vd9FJqS7kpzgTswR8SZ1KOqS+A7Nlm27hMFAIl5LKC4I9KTCkkJRJmrcJJwC9hwXkQ6JtVQhesJD1meAJOoPRBEVYW6WeJYQym5+/p3ULpptmeq7UNabhslMrVaPWikl0ss0+kicVJr23q1SluksJibUqWyffKTVcp4jul4Y5tflHsFEah+Jfe0xksEitiaYBtw9wRVnRJOpZuyNlc00xsLMRNxnAZOWkut5riov0OE6ds+uAkkBKb/a4Dys7fgKBfYd+6nfL8ruF9ZYqGms+URr5yimnTjQwg8B1CSQynHpj+AMm8ZtaP5wN2RtIdiOhabu3jLC/VJneYorK/JLmmmwSQaspD6ptqHMIQ3urjwh39rflpGrxJkwa8SQZxCnh86NSvLCW0WxC5wwk5EmXB7kypMHUZLfkf8vsRAKqhru5N7tTy3auCbI1x7v3xGniHAupVwRPloNX4Thzzja8UDxjubuNnneC0rkKVwNvtbrS3cAwW5t13rbVdMxQFCRUaUqxIkC776fk4LkTPgxYnYQAhLaZojw4fGx8PxTh4Iyb0wMhl3to48h4BcKa7atvxUu3yGsiyw/8TAYbGknLd5sk+QQ8kt0KG52cXXijdEuKf2Wx+E1J/Qx8prBsVikLvnVpzW18QCkjmzrMb9KAuH+KRHIMonwHCuPAPRq2qbrB+m8z2VeMreKlWjegPP3MpVVJz7eURS2SBARZbXrMtcsKQguc3O2YJUK67iugPRPCFYrMGVaLIOuZZ0gHvtw8x0V73IAcLorHhxxqf5zKn7TL86xU1xyyHjvMuZTLIpJZMwMM+Tq3uvHHUlpo3TnB5vRFrJO6OU7MObPEXbm0Dx1TT/OcBe606P50odjR1bXALc5s9VEGMkPZ/7GNMkgMgsXcCnqqDXxD5EXBvcZ2YiB9D1W4yae//S2zYxA6CxqUy8Obc8tCRyPu0dSs2DYGDMYMbTBQ2lyZY26djNRVzUxXGP2NwDNp0EWe0DMVIA6ToCoeeqTk1kKPTWGzzQ9ZVUC5h1oFAAK4RErWk5PFZGjoPWC+LXin2zeZwK7Fy6CejTKCLV7pKTOryQPls5jo2+hSVga+0g18bX3YqboR0G0tPJbnluVv2uJUXaKvBmohiOx6faXMwCAPxx3BfLyFK9qtvYlXoGuOinYsgkqHsALPsF7AyNfbDc+clDYL0BCJAhsacHzp3NRVDdlXbXXUw9Fq0cWy1q2k0Efhbe2y2EKtmFf4rDUlw4ZbNFIMuat2HetezWsK3/jpUDbvrMNay60iKQNa2JmQF62soRb7gI0vd908mmZKVKZHjcuM/ImtwHzG/82EjrxLECXaF13Y9CUjFjkQztpjWAisU0wThcpR9i4uVZx2FA37u5TsuIJ7x91vi8J/i81CzN4Yt9Ztj4qk/Fng3EdSoZPHGaeX7soNap25z3ZwmuJTipzTrGrTFs1r9QVT7OS7ykrTNOjE/CNvM55CttmWNoGwTO4uvDNNcXpGUOCNlSgD5qlCekO4fjSM4NcPHDe00cfr2L4+7h40AWd0SNNvUH3MDa5McMRLyqkgZLwjbTQgUFuxgnaUIr3zJOfs6Nf4jk4pQBtZAlTc3t39a7/5+CxozctHkjK4DndSeTOc3GyN3JccbWJOKBZ+g3bAgYJFn8++D1TYjltOfuxyi5teaOEXcAlJ1YeWDcjHxJnseqZFPOInHLLiMF47wLGa/tQMNRnt435798/j+Aq2+ADO0tDekOMlElPprM0NB07UDgJp+1JIOLOryx/X0RaJuiqKEYm1nCMuq4lcdvSOtwIL/EGIQFmp4/NpEOJIsX/ZuMm+y7jujWDh3CbK94Te5lSuh9EEy4DL+J6LnS7EAe3+0K9zNeTaBN1wGDaCUjFNKTI5QALxmaQ+V0ndIYbyiufpQ8OKtVkrUviHnCSMut6F/gWQM/nNYsDIV6bQzq5f95k3yisneAh/aj9gg0D6jPLUfBM98cKAZpmn4IH25WJAmjg6zb3YtywPbW5nXqmgfEC1d8ciPpaUbQzzHaFl9JucMiJYpm1609/DRlXD9NiuIlWPxYJiTzWb9yVA/O+y27wv4ZkUvw6TWfC9QuSjY5U1Y3DX6Uz657DuXFDcj2Mal6WwjqS8gZWF/Bk9fWyWDRx6ZTxTpwTru2I0nc+xOIM30DVqQzcTnEAs9yrNX4SnH6VVazuS0NhYx2DEn8H2Bv/9qLpyToHHQ2MGQ64ZqkqPYB0StCEwcm7WQ0Brg5L98ZeL4JpObnLsD8yqyQXw++7R02/Wr1VbP+SdzTTir/y74rWVIjvAIn310/FLI+iRAwnBDOXpz15t1/MBRH8hukMk3R62RbNgjSYnYk+371+Q2qjEzG+TmEvQkmZ0IdLcOWyiIBgk7PJVZrRQmO2U7xBJWWzWd0Wr1mt91veFwqlLevlHpev+eTZN4ZKJQrHQzCEQIbl6uxLDyLx5WYnsGJqo3DoiAyHRwwDyqRqz8NzpFLM9O+VdZW11fYWNlZw51NSltaXTdV2Z+cLMYdnBJCF6Mtos+QwwwWVA1hsQEvo4rKi94N7b1GaJiO5t1x8nLzc/R0ptzsoWN1+BHuXW0ko3lM9hD8EePs5FI3poQ6ho2fkmD6aoWolk/hwHAD/w7Go1jR4kWM56Qty9jRozNDWMTtWyKRUhiOxWIAAqjs0LtCaCiMTCUwmsmFCD9M/NjT50+gQe8N5OnRXjqarpKColYSmZ8s7nykVHOCJZN7Y2zmXAoiEoeuYIeZ5DSoCdV8QtWuZdt2HB23RLaiC9tnqalrE6KiBRFobx6rqkaSGaJKqoy6OSOmQLwDCZm8aBs6owYg7mXMmTWXKbqZYuI1PwjhG5KXTWEwoFUYk9As7FGIhwO4VvjS8RJNO6Ne0zqV4zGOAix7Jl7c+HHk4yan5SP6rO4kD+1IXw3T1h1FBVuP5fR4mrILXlgP7Qum+/fYcymPTd7e/fuPqjvag/9NbrlYeHio0130FO4dIEbb6r6GWPIECCggA2Y2s5gL6SRwRilrPBLkg+9CDDOso7Qn+lOLPvXisS2/+jDqrzHS6CjtG0hYzKChUCARSCqdmKNNvT8CQ+0TmjrT8EcggyyhNCE8FPKVRjwjJhbgGvMAtXYshITBGQd6ZkYIU5mBAty2FIk8yrbh60gyyzSTP18cMMAunEyYwiIfoxgTjkwgejJLO0u45rGsmogJzDxbKoWjHIR5EsE5z1R00R+/isXJR9Vkcx7nGEXDSFG2E1PPG47qTqBqtGlkQvxsMisxKBytaj9LW3VVndx8SdQjKclT9dVMEUqpq1jlmS2JbUL/vCnJMNuJ5hYX9aAQV2abpUgQVltd0lk5RpKQRn5uFAGxf4IQaKlp9xF03Fwv3QGA4ahVd11ZA2WXXOaceNdBGDyhBC6HtGUGG3p5yeG+WmsNAd105zX4YIRDmmVUfBeKc1EbfohkV5i2eMi0N2VUydehvNnkT2aecgPdhEs2+WRXehnvYUVXpADBTVuUNwoPMC4XUKy+PMk8PElC+Weggw5D2F0EtpRGbCTirUZLnGCtF0hBKlWS9fxj2pp99RJ6a66brc/oOhpZtlh2aQTHkorFmoTYjze41aEygHtioK8OYrtrvPM2s0SNTFp2SbAzHM81DPTrJ7wFAwL2TpwL/ynKk6kT20hvyitvOeJZXzEcmsDde4eFSnoVGSxkDIu4Cn7dbem+Dr6KkfWxF4PXctprh4/lVbhJW1oltqLjxKGJEZUaVIwOlegqXwzvpvACtLZN3G2Xfnpao4WFH2jjs34PKAVpOpyMkWlQ9Uz5JvtsOUHm4V/nx2qTevjjD6o+0zqXI8EqCMu8lRGZJyd7mrEOfWez39zYEbtB3eZsn9BEJkqyPflFUILXw9H+2kUuAS4MdBDUYJgseLX7UYUYI5zZ3DTwCOyQaoIrZCFGoucGQzEFIRkkRwEXtrh+TGUOgQhRM+YBMwMm7wMofE4LjXjEctDGhmzozQCtVEQR6f9DdLoQG6ZyeAYJia9Fq/lehCqRv+zkxmVdQmIZzci9b3FwFeHCgaOWCEMdeuWDgJFIJwiULJ34SDUNm9o9YGMbABprMHM8YyEt8sbLFAZLL6QTToATCUTm7IpyUaMugMgYv6ihGjDZn70eGEMu7M6Qo3RLJDFjPmVFKzfPW6P1lBiuvjXjZS8zIfkKR8jghU99XBCUjlLzjimSUpjD1FIIydY5QtiskWZgpdZ2qcEsagIvDHqbM98wSBOK8CFU4GMnXPAI9BBTnON8VEKmk82w6UNy6tSUud7wuyHCrJJpSCYDF5PBGI1kk5DDgSnJ+U+A8gEPZHCgLas1z0L0j2r/btin+u4GylZiQoh24hZfkuIOSxQOjwHlaEdpUQRo5cKfStjoCZdWy3o9s2jsURtClScdA6zJChlrzEv6BAPXjVAvVAqmR3360zMw0nGY64P+fFbQ82XtUc7DIQx4QinkXSCmLRIgLPPkCcC9jyidQoVQgfpVnzIyQSDFJX7qkSijaqAACKiQS4OKJStxopqDakMN6lGM0fFydmDlqzHBmtbGmcuqKogYjgpggQMcQJNlFRfkiMJYNO5SHBORyiT6etnmQLaFdzPWNXHCssI65rAOOAABOqsCGrYhVVENbBpQuabRgqeZpw0U5nrjWMzmVrfT6WYeoDQHg1rAtOOi/05dunJclrpLqJ5CnkzDN1amVNOHhbLsbq17XTV4VYb+Y8yDPkGAqcKNoicZhWL+JA7ksmqJqNRAeGNig8hodKvEe57KcItd/Oa3hrZAgsDY6yYAHkYAbByfVNkxvEmi4b9XjG+UnmKVAbtPkYPUrH4t3LWRIom/2VEwnghgWpGSx6rS9BSVNJAIuoLvC3DsnQKde6eoYQ0kwcirDxNax/teWMfUyrATYVFApKoWoxkwwAtoMljE+c4GH84Ak/EKDBZHRBEksduDv7gYf2h3x1u+HWtPU+G45ZiZRhAlJt8kmP7ZFI9JcbKTJRoyXXoWazBd04jqpDAOT9Rhxlgxl//9jCstQ4ceuEQaZzE5DO4CCglrzkUBhktaxTqArVLblpc5BbrlqURT+oLcRIg10Ez+WdSj7nDMmEmFANHWWEAoqcRwZtoXO+DDNaigbiDbA5stWFLdOibZAMsxUgdb2PR0K3ZSx5tFtFMvSepn06y6pgPE1L3/gCIH5trd6g5riImrV7MjPFRyja0HgR62qHt8xmS7lWbvQB0g/RIYUMWAJgQorbRjrcWPLsM6zYvGH0OCOj/qFcKGIHe5/Rwwdcdv3CaGYQI7C6kpIhnacsmrXmVh3BhUPH16Nm8gDf5xqARXdgDdEWAc/BQuvZdHGsfAtBOdlDK3ITK9TeouBfP/4MUVHOQfv8q5WdgjMJ/Xg/2asT4PcNh7p9THIu+jDL3jcYcRSt8s1/nOy33tywJdzjwaYWvIjO+AaCsAj9ZwzZ+JQAA9oQLdQzB+fG51Ur+9hb8mdmszPgHhobKKdyCJ3AsRKgjt+xYaxSZxWQ5RuCf+1G3xO1vsa8MFD1Q9MJoK8FR605ikdrG8hsk33FFZrTKixk0AZ9AVf/pSJvxC6T5DgYLlTUrD14qHIGKCL29midLyWqMoXtpIBcv+NISgBUZ98Tc2P9N7juXADeyoRD/lNMbrKkzvloXcS0b/Uqm8WMDHBt/Ue2XL2PjWbfztXZh89/wBsoYOQihAjwxA/zwQC8thduj9ZH7ucl1AMR99HfM0fJpJnl6pGHsZv+vyOZpjHJ8ilp6KA5O4BIbZKfmDjibqtowprrO4q9L5u3/LJg4Thiyyk2kBQPNKkpnQKgNEvQRECaDCsTgwjBaAmsJCufqZkjvRCpSSkf2AHmHBHGCAhs5omLSallFINqfJJxRMwWADF9XjqCZMMm+pmv9IHWrbFnuIoyAqj6XbuE2RD91DtXyJggjzpHtRJiUsNybELvRSKCZiB/2gvRM8LSOJsW4bsjcRqbrwnt9oo+1aPAIClhghj5qKjhU8QzWstj5Uuq8aDAN6wosqFN24jnbQP0xztWcgKv7rr+WbxP9faqthMTL/SLUxPJYbQBT0M0TbwZ3RSAmo6wTdir9C3BBTIcKC8JY9oT4bmwRu0TjEm6lOFDRwobt4y8GhcBpU7Kiqm8RSKCmg+oLky0NLiwmC8L8XSSYI5DtXpLR86KTkAjadoEWTqoBLwKgpY5BkPEaPKhFXu4zyA4qqkxJ/G7J2W7gxma5EUwZcAo1VPJbUaCpIcoEicTYyS0J0jLtcaECgaMefOMcUECBoqcGtkMRf+oUpjDM4KKG40TiEdJxU+4uC3DF7fA+FjCIKbMLhUz06PJXtk5o/gjhdGxI7VKqE8g9WdAT/8ciPfMXeA6HjMBsNeY2eISBVoq7tmS7/cFqSKwydfoSIrHqO66gkXKgQnMNJXSKo0fEQ6mLInJwgchvJi6TD5OhFKaAQoxGYcPmVqKwg6jIVLjyzP6LC44MKnuIc72ubT5yMl9zKYfPKryyONAxJP4THoLwZpnovumoQTJkihssTZqyOg6gUoIwubtPLj+RLzjAnxrOeWIyZbJEiqRM5ywsf1Em58+qCARvIHDSySwwcNFvBwhvLJ6TM/PK02NQDU7BMVjgrmRTAyTSv05INEdumY6iCSxjHnDiCl6EC75M/TIvLRWorleTJZ+KGU5RNM4oerRwH3LTN3iS6EtwdFaKkgGsCJPOK78sG4QvA5kE2tfOm+iAq/9oEExEixtgoR3qpKIqiT+vMrWTMzm4owu3syyuSJiDEhWpbGX0Tsy4grMJBtBzpj/17Hmq0zykIwlDzsUHAg9prRYXxm7qkvv1MPP+kI6wKUHr4tgJNscJUNfBQnMPRNnDKRvEJC4DEH+V0ynlCujebJTA6IZuoKNVMxBAdUnhgvyCp0Vv4rRQVha9Ly0wJUseZknJUvwqNqiNAL5EpzxBws9b5C3/QGF77v2jEonMpGCI9U0zyjiCRDTYdxAWZQQSaycGUoX4intOsrGUjC4oEu1rgvSPLtjJwLtvQKQ+6P5QqqIVLpwwgGTRtVF/Rw+oEilmS0WTTFSyJU5l7BP9aqj5QBFP6Yc+146PsazkLENSDrMlOacSMYsy9clRXVYpNJJPwrNOPMVKL49MwmT57QsyqzDOZybuaCr+QO5QdajF+ahBTfFVlpQXCiVSzM5EUM0zw/ATN0ztEy9WFAEdwoASA65gFJVMLcDS7VB1QHEV+3CKc2sxlXdcoexBWMNFhZRs4RTUx883WUirfQFHnaBAvybgSVZgU6wwQNAKkYyeE2KDtuFYahDB4ZVfrfJo5kbuGDTuvswlWWwJQO1QP1Ub/Ws47HMjxUZoWFRdVvRnAkUvlIZ1U7RMVGlGH1bHyA8x7HanwRIqu2NQ+pakL7bjGhNK5KFeMgVIp2sL/lZSEGWy6F3mbBbPVly3ImCVUEH1BZ72fFojDcPqco2UCrPMW7ci0bQ3a5aFCPDxO9WyrLBiuDxuuIouzTjXMMI0SsvCdHm1aumUIUPlZ/msFl10D17GSBbLYubXXJiM7hynFb/AC4bPKBm3OaoRSSOSMJlMsJoMtljxN7pJIAxIP6azb8dO8F2zMe82sZ2E1ILpTaaRVTpzP74K1tQ2jKrUFzzVWYHlcIpAnNoi0Up04gBXBYwIms6lR8TiwqeVcn4pdzzLNaN1bo+jWF3Aj4jtdlWmtmFpJH7BYroK+MDRHfuwFSIpVN5Gq73WGlOSOULVAFtxN4n1V5A0yVwnW/0eCwiNjOo4osl00q+cqWfSZGWosRjDYpLK9mV0DH8RhWn5bBHNiwy3Ev/SVTdHRUkYhjDSCizGZquMK2965YG/pmbShhm5xkqJlm7SrXjhY2w4EjWnAQUGcwAVeYcK7DQ5tlZByKy8NQMalKKYaVAh+uG+6UgMOLYnKHFabtNwNrxCk19qwyCXZWhZm4UHUghcWEoz01i/Fq3/Az289M0ggVAp1CROKW5yCxaKtlPCppOWwN/DAOrg8IIJc4hX2SeXNN02aG+BsVQ+4N8hciuRkW7WrU2lyxSmtx74AXRKYtKUR5FLhoINgVDYO0Tc2h7xcB998oVVsH4VtscpFyv9vwEF4ghTC+UZr2siRA1gbCzOreVYbBAFFXmTr3Ez/bEcbsqmDnUML6l5zTJYuMba43dOcIKKNZQ3aUMeT8sQNXNneKavhXVQzVWVDfMzhnVjgug0rMpe9mJC14WAc82ILfKgqTCaQmeJ79JntJakx3cY5dVdSdoBUVuYzhVdntsKqkaqkE2DK0J+MQ5Es1KJTqVBIjQ5bGVfI81tgk446pb3uayrnVGdHZefadC2idKqEMLJ4jkKD8BCxKZ0plJjiqZKVOVdHmMzFfCu1fFvFBQXURE8nwUu6RGiVzp1jFrJOYZAPXaAVzd0Zc7oQiUP3XMswkRutMUJ5uFXzjNb/YhZcohXclG7DlX7YhR7Xi7DiWyLnPfZMORXqAfplFW7RhmJRUybqKDS7g4SrGKJFfqHd/z2npN5KsLwgtRakTPNoDpyLBIlIjYxXHPVEq/CmpZbDaL7AWgJFtEwGrHVNdkjnNCDssx6/RlbANLEs6kqWutEm9JVPv8gzn6TTTatULbwUUhTKlXRS5IW9QRCVH74Awz6D0j5s1N6vri4W2F0QZiyLm9rH9dkXga4NeHvEhfrRX1AVby6cvvAdfRguFoHL1C7ud81rxrnE2lKusFYIALwVPA2uvCWBN9zqJ4FrxH3qIWLKePLaXODSiSKE0zZu8pYzSxJc80hVfkUL/2scOfuKWimobsL6RZlR2S+UxohlUhYZ7/Lu75+ok07bEp4CU32makvmJ3BOKlMynPXDwBuNEL7+N+KumWtE52T2bwyfn3Zzm5PSqb++B+nyv7/GONpWvfhN4IPmayS0X25qrhcLQYjg7wyf8ct0hUsKpIyF8KMwzorNJqtaw8iuu75FcaB2G+3WJ7DumAEKLwSI53am8TZu6bJWMXTV6IqxSkj8cK7OVvVSI1BjLLHc1iz8UwOBkSeSqTWht7dVYChvcxJ1KQT2228zrxr8HUcU1rajIsfI6PSBcZ752QJXk3iWcjcv9IgYycliWzz3Rtwb2XLYpwjVwf39lQueRv9ETClCN3R2PbeHQm4/ADd7/VBZqsemCGXvfYuALEVKjz2U/l+yWnNNb/O9Jp1yDruavZ4Np8qrium2Cl6ia+QbSdwq48e3GYuZy/RYV9bpdlegm667MGQ2mJgLdeAtZwhz7M6+wZlyhMO7Bdipe5ooTfZYD5yGAksJqRtovybx1XLga945IkO7U7eN3GFpp/WWOOkcXDsEWZosw2Bx/3fUqvX19HXtBEEAbPdRseQX5Ti/comBky9yFm2Dfp+By4Q7XXWAL+/aM3DF1u7SrHJnvg/8FOBPeUqmMNIRFaudgQy59tlIevKMByjI81VlZHQoBG2ofc8BGWdN8vVm81L/DobO1pZtmTXrd4LpndphTd5ywGqG05aAC4/58Xs7dd229SF67x639PD0pA3zOSt1pLW58q1CIvfDDSFKnzch9qwFebnq8ZZxqd85mK9V4rl23Q4Rrf9Xuzh18DkeB8UCl6vpIhZWi3iZLP+cFHJv/Yx72fR67uyvh8CWBYHHUtRo7+SisoJani6AAgj8eFvvJ+qJycLe1H1vUGf8ELVMCc7bcDpOmHZu9ebn9uP6QP7TVRVXexcfFJlpNtfzJD2WSbV51CfSlMcNGXV9OUF6MFn2nVBtKcMA8KY1W9/38b0INQt7Xkrs4dex4jdlcZiJDrHGB1cwnlfU58dARcTi/3PuILrB2W9eDO3ffvyKf3BFCQt5ZDZBg6kiYRrl9f4PXQhwctJqL85hhzxGFoojWZonmqor27ovHMszXds3nsebw4+f7sYJAE8dkOQYLBVHgs7FYHCAfBLk8EppXpEYn3Xy8S4rXNq5rF6z2+43PC6f05fhH9kObd351HjaCIfARAEBRtWEwNNeT1LTRuAET+AYnCQMZt0mZ6fnJ2io6CipSF+pjubFB2VSAaLjBqGjRWMP1NPXkReP7KYqarDwMHGx8TFysrJHHtMAlNcYbwcYReMH4TORI8hs7d+Fb12l9srpMnq6+jp7uztas3HiVjwVCFduUe5V5L0Z0KIkk//shcgjTcsoVraY0Hrn8CHEiBLXnRMF7NMZDv8Q+QuQK1uVRd6QAOmmpUofJScsIXw3byLMmDJn0mRTkV5NGUVQLtxVT6CYl83mkeSppFeWAd5EoNzn7mXOqFKnUq2qAdpPQQtlWoEqZouuhUstAPFBRqGAsmWhOdWVxNtWUjcJngMAwCrevHr3huqaZ24JwBBVeu1yiyyZbF+Zgs03xmPRwyxDhClrrFHAf3Xv8u3s+TNoG35Ds7iY5NpBCbMaaVzMUuVigof3fEBwgIIUB1LwCe6E5etChaSHEy9unJNpmh4r9KbVGrGXsRuHnJ1yaIKU2y1Pm4sbRLhhRU9QMjv/bv48+vQrsw5TlZFI5LfRJA88bYlamMx/SjoYO7ZJNFJMUcF129jDningvHEKFoXhpB6EEUo4ITuB9LPIGfP5FUlQiVzTSlAgWROUbCOBkJsEKN6QnE498MLdZBTKOCONNfZlii0+6Mdcjq5ZI11D2Mi2CwVL3SOJigMMyByQQninQklcNGcjlVVaeWUON12UIXeqrVYNS0X0seOR0CmpVToARoMglm26+WaNLB5Gj4MAwTcQFrCtRWJQvdS30SrSyJkKmy3sVM6gcCq6KKOfxYgmTmO+BcURKvVDIojxKbKfUibsVFqhnhDVkAR2NXoqqqlGKMmORQ6yGhVIdSGo/09modUWWJ4+o6CuM7TqwnLA8dplqZypeiyyycbUmyR3HJoSISLdMllqs/IUKzTEapDWkaYlum0Nwbb0qC3fKnsuuunS4WCviQhqJ6vcigsoiWFic6ligrRVCWIyYFWDJN08Kpu6BRt88C/OwLKNTz/eycy8D3YYpmr9LFdmCLg+GmppOJBzy5MIizwyyTlkWI9J4bCGn0fcBpbWdswE1A2uEmPgFGSYmEtCtvRmgkWTJQs9NNFl1OyWftRmRZIJ5YYqpbxPGDlUYiGz8B/HRWu9NTtT7vWctgWxqWaUODIVDxc6x4hhynS6yiQflMbxK9d1272g1Z+BsdWhWYODWv/YKUAyxCzjGVSUmHKTQd3ieRthAbeFJufVPBw6fjfmmReMYS0u9xuSWzBq+kN/tfDdH7WO5OOl1NLl5rUZtLB0tNggM1buF5rrvvsMO9eUxhk4i2jtQbPPciiPsgHThJEFkQpgf002o+LE4XkA1IjdrXCWUbx7/z0Kvs8EW73x/TS16eF9mzZP+YoNNm0B6VnPIc+M1Kd3//09bK+04yEr+AIoQAgVph/P4t8YGJEfRkAOfSLIjJqwR4jKrIk1j5BPdPznAAIQoACWAk7+FASVTvEpXD0rR8MGqMIVgoZ8k4DP3kzHtIzliAdsY49QEIcgNQGOLS7bgwsr4EE7Zc//en1yDfA4Vi1YqOY33HjN5VgoxSk65CZZmJM1rhGo5PVieLUroRKoRjDmzOoWH3kEKw6UoiWV8VIc8uILadOvL7zibGczSeWGBTsq8rGPVaTNT0IWvL9dDDAWOoclBiZHMrUEbAJiY/WyFTQiBWeLG6yjrxy4Rz9yspPoGAJ8qpCGyyHPjNGSHn84RR6OlHCUrOwSFAQkgQIg4E9YLGGkFFSpypAqMJXEjCaj6MlhErM9RgnlpcJzxY9dLDIDe5A/ACWlXfaEgdpIykkMAslvuMuIgSpb7lLQhzr5rZjmPKcoKKEpUeYpcba6ylEIch/MqDOLa7Je4+RGSLiADIh//6CGtVSGp/Bxr5wMiWcb0anQhQoDgIN7mAbNFro7YEVp8wJbnor0xTk175u56qWn+uOdMxxAO+HjRi9XydCVsnQc0xAoFktZnudpSBdR0ges5lQp6YwlfsTjkwUlk8b94ZJnTMSGNw7QQcGB1B4iEWZLoyrVGLBoNGOEzi0rNs8M7EMj3igczD5IF1tpg2aem6FQZMcPgD7xqiSwTAl/FZ8nUS6BX50qXvMql5GyTxEPW84uAfJPsIkQiz3pkItohql/iVQgChETOHx3vMAh9qXhzFXbVKPXzXJ2E1oqqFLuBAlskWiCleyCFasXO74hwSmW+dgMDIEJyzkvpTPtLP9ucwsKjaBEUP+kDPZeeQHpPGxT13Nr6eiGAwMEkmG1DU4Gvanb6VLXDeRZBH4E2y8X3q+UBpzhJNYy1KWF7oU+O4EAMNmrVaDULCB1THXjy7uI+cagG0GqY82okO/CtXQNKhMgoXdL4qIxelL6qHmXmIID1JKgXGoq5RJbVtUFTb4W5mwQt9cSEYnkXgRzIjec1tQlgacC7vsK24IEC2ntyb7U00KFV2vJ1V4rFjG+MI4Xpba+RFFnjfwDBHNJKkqoJKz8g2R/C0vGjvTmKO5VwYt/6wLytsZP9s0xlmckPlQ0i0idM+6BQCwdDWV4uAjG6iQKR5YgLY5/6yodUQ//R58s01lRMZzJnkIaZshd9QwD4mDGMBUdnAAErDDz4mTKfIIoZwKlXtpunussaSvd2SFJTLMd1xzZTkExZhu8Tu582wzA+e8+anS0C7YJKoSc+Dfcy+qkY22jLSeEPSfebsQqWsYeHE8SJd3gHIObvZMhkT6teKYJVL1eKZ9ZpCVOpqyjHacrcyKiyTPwT0zN5+gB8h++1s1S6zPZCZLxw75FY1GsqQWoOuAVylaYkyFnBcMlttzSvvdxrLDJdG7lFEpQLmKXDNYrpkCWp1Hci2LmIF/0rYiwQ+TTGsKh6N0axmncFb4zbhwgKpoicQHGzGqcjXyBqDEiOMQU9jtn/1uCBT9Z1N/BwYSHOLp5eZYdLYV/JDpqa7znMtkVrYnxnms3U9N4CiIwAE2X8HQ0ZFoybxExdl7kHrR8LbddqH2uddJ0fMafoJuzmjoitKl4oPu+OmF43liEdHPsXceRYMaZzRepfet2Hx/2tlR3J4kXhaGkqT3z1AEFigGAwg6bISRAAO1AbzS4CPYDFQPOcNR87zbFuIHeOXXK3r3zMOkrOnjyKecqk4FGHLyrCLvulSWy3blpcOPlSZKiS5er/2IXcn0323+LlFLdlj3nPS988wQdUm8riKV+H+C+RVOMkWG9qHFvmKFGtvaB2oc7T+0k67fXn2xGncBgO/zx8//l0t8pB4/AQ5QT60edo4ShA1seVo1oniBAQp7pCblVm3mY8p5Wgb+5mZnc15FUmpeRHwJ2BivcmA1oAly1zKZFj39VTJ89TWLATHi5yGwYCHL5HigVXii9RDJdBOAY1TQgkthNBz6hn4kB0tklIAz+EUawU8vIzZRcikxNh4FEn3m1xmTw07X4Xkx1Gi4ljnAlyEt12Vuh37P9nmZlVAxGoVW8IMA8VkjQBmF8Ds0Ag9zxyo7E23A9TN95yCKVF1Cx23ZJjJw8RmtY2/tJIRxSBQO2AbRZXX5NX2/5TYmZEVa8EXbdGB4JXsNAYOOsyD2JWAnsi3MI4G3FoSNGRWb/6cBcVNrNqFlzFRfa5EFO8VqIwBfWUN3KsBnTnAXV6crk7aH2RV6JdNT73J/lPSIsVtscigZp+ZLzzCK0jZpYNBHV7AvK9OIBJoV4lRGLHFgiZQUaMhuM/Q8jxqIzHkNb0E3/VQTAccTbEZSVacBgcZ+2HFLFFNfxxQ6QEBzWQd1KSNyd0FdsAIXjxEVzLOAzxqMyZEOTMcYsciPPiEgXERzQjZ2BKVwhgtng/BOrCGERGZ94AKDTcJoGnEUNasI9qqI8TqQ8gBcTpSJiEVbxiYc0UErSVAr/zMtXWc0oOh+CGNB6OcvesRMvFI7LVY4qlBkVUiRNWgSyBVQpWhY+/xpKjOTM/zkMCkCQJUzNNbqNE/wV7hwglNhP8xQO4ixl1tWkVEpExTnDTJqDLukScR0NzmmXj6BWMxbV2r3f7OVayaUASHRV0PhWMg5UWE4lXCYDEU3LKwal77mS5LiLYCAb88SGcqWBUKbPUYxZCpLAzIhOuUUDvbFAFsalYw5GCF6dySjFlzDmE+Lj7pkZnHFHPb3lzHld3NhDED1e9bXlY54mv3WJa2VN2gBe7+iiueRfaIKmaHoZouhhc/GkcKDFmkEGOqImcKoDQjWWUlJVXTaiiVXeymXatTWnkGXRGAlSkkHnqhmfFoWLZwandlZhVJqAtVVbrPBKPLXdEf+aI3983GaumfxIJ6ydn1OxjFjCAGwU5XbWp78w4jnUH3Vyghw52nht1GVFWlFdXGOJz0YWISle5ZexnH02aJYIIEmynXOYJg4glAXhEAt+gSiplVK+luRRG302TTqeloICqIOe6BtAoWQSZGF61lso5PUwDPRIS648nhhV47UFXRboSLGBIzz0R4OhqJA+6Kmdgly1aCd4B6CpyG60qI/B0MqspUpBykbqG1zM54FawAGo15B26QxoXm5k6YKQwJIimdixkykIhwdO4NmVKDX2hA1lpwl6KZ3eJ5vkBnMh5yh8UIZGQbtN50/2yJAojmKU6Avs0ZPBQFXWKaMi4R3//kwpZFifWkCYBqJR+RVCUNAuCR38+GijfqokgsOiXoBtUARAqkCvTaYwticgBOSS4YiYguqJdl2GgRo6VFwEXepO1s4nviTo8FhbPerlyepUxmoiQqh4DsawSN3NnJbCeAl+BQt5GGq4mBb5GCuxSiG2OgEjSolJPcRLAh8m0Zo0YNejpdh+7pX9eU62tisckI86tgNsnNhctIrNJU0FbdpxThm5wEVEuivAfmkNSYSgPqETQSAFruhbZROx3KQcbCuXIWnAOmLipYPTaVb2EGJopU9Q7hrk0cGq5oT0TewjUivegGR5VIQV2gxC8kYX4GgpmpCnkizN1tplAFGM/wVMO8VeUE5NN3Bc2EyeHkBszQqfqRgTe5Vn6EUHB84RB0zT9tDe0fgF0VqSyRbt8B1tMUDWvv7CFlogpuqESjFL19oiq2It2h7q4UWEzVEWup7t/zyJfqreGoRo2t5t0xASV4QnOBkh3O7baPXXk/3s1S4b3h6uevhJfKpPLIiQP9xj4B4cN3Ei4lbu3ewl0wDUPUXi2Twt00IXZVCo5Y6ujmVNyImP54qmK4auOP0r6b6uhEAt6ypYIsZf8NUAzMKu7moZFOYqrCUHmSQo675A1e6u8eZEsCBdPZDj5KioasEUvx6v9NLIctDo8Jqj4DhvwH3sRBTv9OruoLxhkf8QF19tHm1qkPd67fc+Zvq2wV3gZtAiGwUJi1gukfiuL/7Ggd0Wg9Zqj0SpZLp2IxuGI2n0b/4+Y+HKIMWZ1u2aHKsuUHEY8AFP8Mm+Eu2xV7wmDyT8a/tSsAdLhdCKCRyFAwN2JuWuxwen8JXwy79AnOHGLG2qsAy3yTsB8Mh24uJCTPnOMA+bB5wO11n1kzj+aPB1cA8fMTJUGd36ZAAD2YplL/YisRSjR4tp4syKoI+e3X75m+hOsRez7Zpo4lXRln1km0HRbQN/sRorA7lmIsey7K7yTBevMR2jwvvWwf6iABrXMR+ngwTXLdBOpsQaZx8XMsFG4GSWLfcaMiP/r0MONjIkR7IkT7KJmi0lX/K0VTLcYjInq8O21usId7IoS8RAmpApzKIRj7Iqm9ANvyZUrjIss7EiB5uAwk0s37JLofDDTqkt47IvX4KcfUIC/zIxE7E7zXGgAMYwFzMzA4se6VwDTmozTzMqpMRW5S6w7DE1b7P+utwc+C03hzN/7rCx0q44n7N1/QUyozM7u8QgtzM8L21v8mQ81/MytDIc2/P4SXAqpwvpSZQ+SyE/z7LQRNEyBzRCJ7RCy8hBL7RDE/JFrvNDTzR3HhVFXzQbvzNGb3QbjJBGczRILwE+hzRJl7RJnzRKYwmjpTRLl8G7tTRMBwEDxzRNr0hy/7luTef0SUm0Tp90IiTNR/c0TcfeJgq1UdfWEx+1UgPXTi+1UbPbSDv1RptmVEv1RedxFFv1UBO0VptTP3d1QH91QbPWPIN1TJtzjJp1TSuhWj81T7c1Rs8oXLd1KIv1XMNyyH3XIt81Sds1X4ez36bdX8O07A42bv3xSg1MZjS0Yd8NYisUTje2SfMWY0s2PPu1ZRczZmf2LesTZ2/1cn52Ske2aF804W1yaae2aq82a7e2a782bMe2bM82bde2bafLZt82I+e2bhvyY/d2Qv82cA83cRe3cR83cie3ci83cze3cz83dEe3dE83dVe3dbMzb193/ma3dne3d383eJqH93ULt3iLMnmXN3qnt3qvN3u3t3u/N3zHt3zPN33Xt33fN37nt37vN3/3t3//N4AHuIAPOIEXuIEfOIInuIIvOIM3uIM/OIRHuIRPOIVXuIVfOIZnuIZvOId3uId/OIiHuIiPOImXuImfOIqnuIqvOIu3uIu/OIzHuIzPOI3XuI3fOI7nuI7vOI/3uI//OJAHuZAPOZHXRAQAACH5BAUKAA0ALAAAAACEA4QDg/////f398zMzDKoUZTPpGO7ezKoUn+6j1ixcGW9fZjTqEWsYUqxZg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+ywAALwTBy++vPnz6BEPGJDe9/r28OPLn0+/vv37+PPr38+/v///AAaYBf95AqZGYIEIJqjggv68x+BoDj4o4YQUVmjhhRhmqOGGHHbo4YcghijiiCSWaOKJKKao4hoCBLBiYQIIIEGMGgTg4ot02diAjh3wiGNcNt6IgYM0/pijkBW8916MMloQoZFvKcneBDoyScGTUJ7l43pTYhAkllmmtWWXFfjYgJRhwgXmjkiiKYGZeByYJj4ukskBezEGyYecc84TQItwDtkloEj2KdafgQp6p51yrGkoPHA6mgGXZzIah6SPxsMlphdQmilZm34q6qjVJEoqkIWeehenqq7Fqjp8tspKrMzQKqsnpjZgazGv3sqJqQf2uouwvnbyZLCWFvsVscqqxWz/s149Cy1puU5LVrXWiiVttlith60Pu3Jr0rc9hCsuSdvOkO65Gq0bg7vsxivvvJCRS+9TcNp7b1OBwruvUFj6+y9QAg88lL4G45tqwlcVzHBQ3i788FKJ1jkxVBY7mezFSDnMcVAIpxDyxxtl/AKPNrInMcnobmzBt6Z6zLJMDso880BFlqCjyZNaGumON0fUIgUyuizCykNSeQHSQRtU9JVGb+DmB2TaqXKZTDd9T8oDcG2zB1sqnaTKdXadtdb1oByAv3+aYO/VX6NNjslD13gmlUg+nfPdb3Z6tdQSRC03PxG2GPHSZ/L8Mt+La5wy0FQ2+ffgDa1XpM+Vuszo/8Y3rq20yl2eTTk9XHMgOZsegD5l3YFvTHbfSgY+ej8oVwpC13yPnEHdsV/A+uz8oCysyXD3DPXtnsouOvB+ri344lMOv/KreN7d5MvLMw+O7kVUX72TkGvPTukm7E318+AX7TL54rvjKLlP13j9BQUUQHX4fe/oIPftn8M+4C14G5Xi1j9ttK11HFDc2MpEAQMYIEmQC1ub0FdA/zmvAjEilgI1MD+/Jc1z2asgOv43AQ1aj3EacGDq3iOkyYlwHzyK0AZ9h8IVuBAJ7zHXC28Rw9DVMAQtbMH3hJDD8OxQHEEcwd9q1oDr3fCIBCHg3bL2RCjS6YcZm6EFVHi0EP9acWtYFJIWKeCiB5ZgiRT8YkPgxMXUQa6KfuOfGrEhRbfdCI6VkuMcqZHBNIJAjyVs4h7tMbQ6DlIiYzzkSgCpSDr0y4+N1MgjY2LISB4kYKHzoiUpQik9kVGTm5wIl74EyVBi5H2gNGVEmCjGVKpSIixUQiVfmYxOYo2IjNIhLasRoU7qiGyzNF4FdCmhYIJkUyb7pZdceUY7EfM/5rtcKVWCqcPtrFAHbGIHy2XECWXzTdvkCQvvmCxG7pIgv9yf8xxlzHO6b0p/EkCogNalqbkTIvsLZ52qpL4qMVNU7eQIp8apTQv8jl0BHQnrMDlP1N0TkeFkU6g8Z6WHhuT/ceaz6EWkFChzajQgMmzlRwVKNo+OVB+sMulJ0REqSSV0peVA5g99F1GYIqRzDp2UTR9ytVwlb6cPsZcngaoQcuFJfUQtCLF6Oc2kviNdZlKpU+eWKklF9Z+ykqpCt8lU281MqzRr6lQB4iMagfVULxUJC2V0VlKltSLVFOtY6xHXCWR0rgpp6EHxis4J3pKvB/Gp2QBL2BRdtbCIxCpiF8vYxjr2sZCNrGQnS9nKWvaymP3DWzM7jc1yVqly/Swu2roo0T6DtKaNCGpTm43VsjYann2tMmL7HNfKlhq2PctSQ3tbYmDSq4oqYSYfRNum/La0yyQubxGT2972olrf/8ypc63RURdV665Gwm5ZmsuhvS5rueebrjQIWNzulHcm6ezAefWz3pggTGDaFe/4FCvfWqRXY/X1H1IdR9/8/qJXYKJRe/3rCQC7DrwEZsZduZtgXlSsvw3ehb606N0IJ6OHG4jf0iBsYVsMuMMgFk18QwwN+NWUxCXmMIpXzOIWu/jFMI6xjGdM4xrb+MY4zrGOd8zjHvv4x0AOspBTwuAhG1lbCE7ukY8RsSIveRMRcyEen5wLuLFnylQeVpKzzGWXONkNH+bxNyvMAwx/GQVhzrHlphhPHxzWdmfuchW2DMTOnfgDcZZzAlWcgbKVWWKxRN+I9QyE6NrAUQWgL/+rJjpTiTxTXmsyow2TVbPnxYzOI8jzJx6dooR2VYi48+Ol0RxaTXc4zc2EmcSiS+bwEvoMqyWoXbNmVj6TwNSv/kGTv6XOI+A61yjQ3eHMx86qYRrYQ0hkAEM4w/vmFE2xRTWNld2D4uG5qna6pnalKu0ua7V3+VLmra07VIPaGtlG+Hb0BvvJGEKukPA8N7qp0EYZzJNTj7sRvN8E6Cv/dNnzlmU9VRC9Jh6uU7JblI8s1lAX/DrgUBM3CbDU5h1FtKGVjrjaIG6Fgkn8eAoX0qCDG1J+Uxxphg5BtyuxcgURD7xtwp8Hx9SjVSPJTJSStZKbSY2WJ8hefVTv5uz/qtMOWm5hG0cgv6Xmb+Gu4OFC3p8GpHVHMtaohavTZ+fKdlynrwmOGpT3vLPINIS5e0bLO/iGpwhckHs9lknHb5/FzvEZSc7aJSCz4TI+9zs5XQQ9Jbd0wbb1ttf9BE/SW6NXIM8r4W0Do4bqm26oL50v/fCuFiSZEln1qW9uUD7DFra2pUwpxTvzbAoS3XcMpozdcL8I/7vVZ9rTxjue5p+U/eAz7WcEuimlfFMd5uWe+4LbzuiWelK2rZs/5WmebHt3++Xbbs5/247vu6dn66w/fC8xro+dX3sgpf9BQYYv6IbHb6TEuuhs31np3cd5tgN5wH0uPnzkxNv7BMw+/68ZzfLpF2yF4nMyxjXoJzapck1iA0Fr52cSUzQHSEKq53kyAHVGxjUp53r1BE8J532nFzttsz7Bt0CpVy119CwWyGKDViQalnvC1TsduE5LN2Vrhj/jlH+eRkFq131lwlWhxzjyBzUNlzzJA3QDaINN9wO8loSH93WbB4RNMoHw9zRYtoA0dTtISFskFFwct4XU54DzU3Hfx3ya025X9V5IeAQEaGHK9mlMFYXgc39NVG4ISIIrJH48yASYUjpB2DqwF4cz0oN2s24Nd3VrkoJ5mH3Y83hyZzH513yQaHG6pzFhxzRrCGwhUzFfqH1Ekycih0KTY3YJ6Gx26AOtVv9nEKcnjPJxtrRh+0RRRCNS8IcBGXV2SjByhJeKvdcpZ8c5o3iHY0M9TSAwl2haUbNweTM/seR8zbQupkaMx0Zj3FeKdlNQ+jNcKqdN79d3iWgGvSJGsmcjd+cBnrhbLggGiChbMLONRGgnTHJ3aWSOj1eMc7d6KMZ5cnh95TRB0ShMviZ4qJhr7bdCUVOINZBm9sdu3egC1NOPXJgEDDdN9Bhhp6guDnkDpIh6C2lQ2/guF2mRnLiRXmA5HTmMpTSRhNZ69vhnyCWSinhoq7iSMZCOd4CSJXJy3udGDudXWLBBNjmSH+krn7aIqkZ+IuNX0EWHRIBKQ1Z9p2eHK9P/Zk8kR+SSlFznkjN5QU83PU63TfmmjyMTd3+0MAYpcKbwk/IhWCcQMle2fVaXXqTHTDSZi2cZlBxCSjBQeUNHRleDixV5dbM4l1mWkTQQTsuIJ7vIb1SkkLznhzJ5kHZpYxOWP544fpHoj0xHjo9ZgSH0l48gmCWiQMonc5dJl8hFemlQhZAAmqOifNP4V5VSa0aJh40zZzoYmQ1mf/inSUxkjZk5fd/4iHmkirjJA6p5lNOVRXcDSd5yPSHYiWyFdS/4eYCHPYTpBLojbwCYBqzpIT65gSZIaeaGe8CVnZuZAxX5N9xzdHB2c1r5Bt2ZJjHzd54yAL+Dk4oolU/y/0i91nH/90YnaZ9+tm/piJa3Ej+uRzQzxSNF8pXEN31zpz6bh239aZsvOZuk5gQGqipWwoGUNign5oX8xQJDqQXHiYXZs53iRW0A1IHGwztW4zMRpYAbiqGIt5vJpaJoUKMWcohp96DT+ZIll1yv2FH5aAQEQAA7sIOtE58g+VVst4pHSpKzCSaqU10SSE5SOI+a9aEg5oi09zwlOYP6c41Y+ogYBqG+GQX11pg14KRJxTmQBzqkiTo9BIK+V5xKoEfIuFdwygV/eh7bUnA1NTlTeV9MBW3Wx6NCJ3Q5o3biOIB6agM0GajmMagFWaeLGICzWIivSQYNWTTKhJcYJP9Pk7pnu5M1lvovJ8pzNuoFXKWpcYSB5GOf0ckEppIna8c255klfKpesvo5g1BVwSooyveKWPCh19lFoKYq+vJA9jN7gLMwrJNMvdoGGbeqwQg+mrR+MMCo9iFp94M0ZKatHRc5Y8CkkAeQkzg6XORA6NOqgVAwe7N3VEqNVbBB2dSgnmSuKlJvxtese7CszHiOSROG7rmGb/Yypoo6LuSvKaJCiRaI8upBnXqq/wisvzg2pCh8FetmWuoiLQhylWZPnqk1D4QA3EqbZelSGEsF/FqldYqnLzuW8Mei8Jd4KHetPZpkDlQACNBB2+ZJZVkImFI3L2ex2aeUUDB6XYP/i3UFsfBRMDLklWXHs+laTuiHb0FErFiLPBIVap6Hi4ZHnlASWz5lfmwHCuKYeBcXPl9XrN2zJMupOQGqpr76nvYmkc33sY/wbwflLVOKjXr4tDvHqS0Jm1LLHJmoSSOLojsHrktZNc+2Os7jTwy7Oxq6fIzIkB6Kt5miOyfLrLMoCdUTd1zbibvnpFZ2oa6KszMTdpXwOzhFjWqXT8LFtIXrlipWoZAmOH4LmJcwpjO4gW03kTD6rTU7ItRWhV+rB8RLdNQphEswn8+rIiU6bokLNqgQvcvIkVFQUkCalWHibPZkcsnyuCBQroWnRMu7Banig68Kmzj0OutKok8J/yXetYUiqr4bpozBqqPbqwhDBE7xdK+bClzBSwP/k009pLullaZ9EjBy264947uNegqEom9LM6PXC7mO9zR3up72ayheg68kyKKqKpyY+QkAvH22ikHEiXAfvK3S+b2IC7aLSx2k6rqwg3YR/Js5XLqeIKGZw6AALJ3jawROuJPtWcP2IX9VmZiam78DvAoUF4vkdr5BUJXRy3P3tcPVkU5Cpbd91kGaaLxVJj9CwJYVbDrv55ph0nrOeTatuw2JOnDReb0DOWuAx5gLZD5izLhUzHvN6TFkWwst9YTV1lQVi0xkeVQINMjLEZ4WrH+AjAwVMzRq+aApB3AEB7yMqf+uD/koBljIn1RJlJyvWBSIe3aAZIR8S5l6yPM2MUybj8Ike7iSq2yhgHh/EizE1RaSWvp+thxdArwizvbJc5OPC3yQcAu3G7hgZbOE3lVevawZbKnG2PDFvTpQ0exFd9yk2JbIOiOLNwlM74sryZg5HQCHTyAtxXZmddKhKrfOyuHA43haQHikDPgG98pga/apnSshIRhvpNwIAybH47qndLef1/rMC/In/ZnNxsmEEOnPt+fQJpDQJOvDMuC/KDzRi1m9ULxMEs3A0uq+k0tqyJqZriWa+OwectWHLWwE5twDmFu92muWa1lCUAe79gEvamOTCz3TCUTEbuoDBiD/Vz7kmEXQfxqtHfgZQFO9BEdNBAKUjTQMBE3NjcIM1Xj2xWMpQ1eNHVUtsJLwcCIaex39xiqgpOIKx54nR1WLkQmIHhZNv19gga8i1F2dA3OdPivkoCO6xG9aQ4BdWyfNwDy5uRkMZjNdwBsdh7ecuzLptIjNLdhnkpH9Cj50Qx6dA1KN1PuR02ALxEvgmXvtny8YznGYKLNU2hkj0ipiW6iNnh3Z2iZarIU0fcFMA4WonHa7IpJbB8cNodiyUOyWW98rOIsNG8ldysMw3X6XmHz4mI4IwQwko7ph3Y3QnQ/3Ndarjw6bySF9Ok3KZj1yf23as0ptR19wzejN0UDg/4a8hcCl9VLmq31/Gd0TUrJDbJqAGsmG0MQpgKmAxCwU7X4koHh2orIZUtQYjXim/ce8rYRKvAMLXt9XaN55F6WykeG1M9ojfclTYOJdAOBCtzNKUzv1O4c1B0Sm2pssPuKNfQOjVNLgPeArfta1TIb5QoE3Ks6ImdqvDEKgCFABzM0cfp49jksvLYSODNcZGm4QHbYhCdbYG8BWXoFAjpypGZlRJraXmb0XrShwEnRWZYkeTnxRzhpiqZhr28hL+uV+UJ87HpiB/MHjxMkX1ODoSkK9SeQTh+dUPU21m6buluNP6ghc7JjaBSijO2kY5kQLV+MyXJv3F2CoutLygf/gg8iIvZbhbOAx7YeMLnjXdhfKQS57O05RSu7O1gmYAfbY1EfW1qHq8ytdowq6x3A5iI5lD/zJVirJKH7Bo0aB6XXKqofKM65ESN4dvB6QEITdxdCxiA7S9MTMC7QkDQvka8WFRvU66qkzV90vFDIyp3vCeWDqGZpRjqKM68YCSfmNsCwtth1cE+bouWGv6HNAm3LhPqDiTUCwM3CnjELvugdVJa2ZBgt5YS687HWbRFKScT7tfdDm6Nszgm6o297CZkvxSV3T0H4ffQy+R6vro2XGoRxuuSd/yCQ5esLJLD+rg35BNoPqi+ql4uGya9rxy3TywrBcrjnkhChdRcj/gjffqPoWhTNs6BoZ37ZLdCHc1Rm/FyPfdiMb3JeX9XCAVR47yvVZmnUuiZuN5OqJsGE9casDigGvq4K4q2o7HX/5qAcmxHzq75dCTzUd7koPyC5/Qq3+docL0xNP9XiWO+9ppXWvAvDeF6YST5pu70RviAQPBgxtPMzC4DjVdOBOdHszT3eV22/+pg5Yt9fVsJ09H9WV7Bnqqplg1klo8L85UQauplL32wxf0MC4QHlWzYPvx/RHfsxS6ZBB0CxJzgYkh0SSaeE+PQopwCkVQuxZntr5g5jc7YqjkmUVc2Oa242h/EAg/gr9vmab0sTfwwl8dNZF1nqp2tZka6gM//NoT6z+OCb3mXxgTxjejgkQMEaj1V6c9c4hVA+TQE/gthEThOlrUtVsQgomL/qdTikwx55r9rGdjDOdpVhZdYRMTUsy3WWA1eTzuOV2vV9wWDwml81ndFq9xnhy7PPIB6fX7Xc8JeQpLjkGAx0svYCWmiobv44XixwqIx+qoBtFsJDEQaXBlJGmDb6dCYE3JhakLK081VXWVtdX2Ngtt1RZqxYZwkNb3l5XScGJSq/AAx3P2+BJ1BsR0VyRLZvLQaKyS64fDetZHxPkmKFdX/Jy83P0dPWxYd2kdXguUtmnAVDhTD1GroMCHW5M2pqVkjbDz7wK01a4eQeCUTsUDf8EHpmD4wNCZzOgfcEYz+NHkCFFjgx2iuTJEx1dldjjop6hhPlm7ROF49uKjV+uUNDGMAqWipC4deEjUagvGCpRLmXa1OlTI0BMQl0KsZeLFXLIGNjhU9ynnFG77oOiNWUhfAPAtVGqAVyltl46VrJK1e5dvHnLxR1CpK7ePH9hcSvql9BfmChk6uwa9pTjRozQJhtVS8ySaZa5JB5XY6pFwKFFjyZdxw1EhlNKrw6T6HNnii7kvDSKJjOhUQ1vgdKGUzIoM7kzzt6MJYWWR+6cXBDM2vlz6Cj5RlfXnIwiUi7fBNX5dUhN26q/bzJeTUiIhaSCWB9466/fUDKBt17/TN3+ffzw5ue3pTK5naFAi6w2C9bi6DzNGNMkCdUcG4Yw3dZbbJhKcnvPsPHik8glHhYzkD8QQxTxl/pGtEM45hAp8YzpeJKBvU8SZCcT8RiBjBrVrtBxufEW7IAFDZP4MDYmhJCkhQAz2kZGE5t08sluoCxnGTuSYpKXFsVqzBsTtoNPnyq427AR7Y5LMAeAVkzpIdXSjGkDFHWTck466+TRTllCuQOGOLMRBI8su/EBTQQtakmjCz7MTjYVb+uRzC50lCC9F4TDCLxDAsVzU06dG5KqJElq0yM98YBRSaxGWWJREi5ULCZH9+OABu5a8ssblpTTJB9NO/X117xy/6sMPjU9CjUkQj/qVc4O48CHEIC8ONWdIMT0UsmETrkWzBR+KHFS7YAVd1z8hi3JrmljWVaWT83pwx59aBJLQEsueoEWyLzT95AVYfAX0iV1NSNdcgs2WDRZ1TgWFs5m9QrhK8NL9Ets6mX2rA2hEShibOWy8Qcx1/CD4INLNvmphNHgeJWGY3QkSIPNRdJeXi9Cq8bmiJiIX3jrI+7ORGXg0Dhpi/VRAwAAOHlppl8hmZyFOXi65RlhMzjUY1EEBsZJyfJRrRsfbsSx+WhD7OmkKUi7abbbVthIowGb+jW3D4QVCTMTfMRbQ9TsJN5PvKZiLqCQM6tVo3vIl4u16/92/PEw1i34510kfVNc9cTZYSGhKsviYuaMClOz5B65FBG8YaaXqMUhd/11YKNmGMkFd2S06f12ZisrXo3Q2qHLYROME8q3aV3I42FXfnkpZVenonmexu/dstqpUewYQwcc4Dcf1MIa7DM9XnrmyzdfNLq6WlkN1BysESTyJf5BhvRGfZUSuiOLO1mp1VdC8/xBpFvJO18BDUidocRPQbQK13IUOLB+xQ0OxDvOvVyUqZSR6XtMGlmx8qUIFZnETaAz0wFNeELoBAh86wNQA3OAIslVKYTokAMnMPgBaFDDYTRZEQ34lDxMWc2B7yvV0Y4WQxQmUUQPzIvskJiHPgn/zF1MHJi29kGLBm2ISRZSnVuCN5S2eMJ6BHIG9MKyIyWm8WBUvIsPJZiO5IRvSm98BQNxBDYuRkEi0FhVKorYGedh7HKjCIuidKg4I6pRkYv8SPrgAULxtKsVOWOhacy2uRcdJF49+FgnCIiDe2khNysM3QahUCDIcG5stGFkK12JjiRFsTrvI5V8vCZFcnBGjscgCyI1QrC6qGcTe/RMtjyHsSg+8ZXLZKYYVKLMIzjyJ/erw/Bo1LeRqDBkQlwdBKcZm05c0x6TyZ6coNlMdKYzmuUhkWKI8KXLWeOB/oobZvzHxjRYDkxfMJfKNDOPPvVNGEjAkfAKx011JlSh/2ygGBxrQJhM8kSiE6TjTGgJRxU5wm5j0NR2qMUWbOaEeN9caElNagZHnDM8aFJlQyqCT5HhjI7zXExqJkk7H+2shPyaipWkQkwc3SM+woHpSY26kkriJ5D9EQJO4Dam4MHhDelK4Ewr2j8PYeV7n1TQCT7omf94xnCY1Bx5DoGMqx5VreZQKWnaGqXIpWKUSd0oQtvjDklSk6JuaB1QblnHaEBSrCkCQb4o9T+urlWxi6UD/zjaVJs1lq77omyLilqCD07jTyHZ6axsQhB9ySGxjCVtaeNKWGdC9g4diYsOQYPEt+ISpLPDqcW8KlZhbnObpuVtb9lX0eLdFVBXov/GRA7Fk6Qq5VTHLVKRwjTaywR3e0EzZjRf88KeTNa32+Xub8MXWzS01FA41G7/6KOHjaQmooMqL1uMUAB/WG10uZiZ/ajh2lMIdJzd5W9/69he81KPo6Fckj2BJkO49LJAAP4CAQggNeCBNJz7ReRIJdNZ/2ZYw/lMa9EOB7pIrYgrHROuDMMxoD11OHTji+AXGbxhGGe4qJqghcr+el69guE9grPrOXAhV8P1D7/HjHGRjUyUF8uDwRC6JSAiwk00ItTAevXkZlXMBqpBNVu1+GFMblUI2R5ZzGOmrKnSQgYO3c4CgdBjfs2ajHdksMz/MKVDrixVafwNtVq+G97/yPznpszYbSXU0bIaWAE2x0Y2nxHWojrLKpft+bOweHCEUefHGvr5JQiZlCwB/elaztLMtiAZhulc1rp+gM1OdkYfBQRpUhAgYqbGDnTRwOpbfrgZNeEMNqHVpiSDWtjUETSp7zyQ/+CXSPy6FM/c+ypI6/hZyk2rp1FKzoB5GUMbshLNwDtscEMsD99GMoueem1YqboBB6h0MaFqJfPSgXJcrjbpjKKZRMf7fwjqNIPqI95wB9xO5D6HSm11qtsUITVqCVAQvWi0QOTQun2R937d7cRCBfmKzZgqPuRqa4GHXOQHB27eMIJfXNw4A9bOQMQbYb1jpwg+vfLhHiYK/9b8uTPYIud5s3oOSvVhhae+iyiJNeBgXOuvx5JGswXrCYj4RuOCCp6ztH9+dQgWm5FUSvVk3Bg0FPXppQYh0FQDQYADnD1wMU/ks7cRylok0M3xKkqXwDxrbdHX4ljne5QuuuEae5O1Gk3vi4xCqfkMIN8ORnS+l2r1Moxzq29nMrS2fDEbalWDfef8UUDsdoVi59DXiQ+XFzT6IdqgAJVO+mH2B/J1th3CkiHb6U+9q2cYr/O7L6dcdr68YhMv8O4uj7IvvxMKHMAYD050pWm14CX9/k0sz4SqQCCT0iVmm1rnvTrxSXBXgt/y7u5LeaSQj1AU1AKrx7UhTrM5y/90NGLWIGoVApr7w7T5oDnu/p+5jy62cysO+jvf4yF6WrBeE4+f4boGaD2mg7MCxKADs4GAmjsh2zSNK7HP6z/OYzmm+L+7SIwjGYONiYRMeAJZyr7nQ5SCULk+mxGEWKH5u5kAAgZtQy3mekAO5L2QAcG3GZfz+w3tOqOGqZVt08AS0MBi8jUdzLOI8LYV9JF7kKKsSJ3CcsIdzMKuWgrxIw1w6Sdn+RwyIaKUA0NOOkEX9DIhmQ4HtCvwmIS/SQv/4QGJaBmXoBAKC0At9C0Y6cJm8kBLSC+fIJorYoj76x9VwT4N8QarkAD4wpgpK5CH4Di9GSgf0rTMMBJU28P//loWaTowGLMwlQkLNPmKw7EM1JCTwREEvnIVh+EGoSExWxGHwHu0weImRnkZTuSvt/pEPoyg+AGhvtigI6QnakuGJ5gqOtwMAolFScQ+gqqUQSQo8NG/yxPD29tFDqQlH3SdCikKLFPEWmRAA8QC3jE6EkjGNJGgUMmybiGd+KCRnPMzr/EEuOGNXdLGTxs8ISJA3ppFVqABZGiqm8uCKQCFjuMAmXkGMHNBT0O/vYsqyhop19gIG6wNQyAkuDk/QNRHMsuyqls6o1oUhjinM1RISSQLuUtGyXACUhhI5IowCDK+blLFayImBTTFfhwLsPHITzOQB7mlfFysGCyT/2OzIQjzhs0iP/Tilh3isU1USWwpjNgDxVmxyHn8H9pzC9jzyd7qSKAzlLzoxhBURMhbO9QJnNQ5lrCajVwQiGd5DSoRLO4RSdCjli6yCZFqFD/0Sr8MRz1cInZkJdA4SDb5I9F5qDEEK+SrO2f0jLCpynkRJGQEI0w7BkG0s778y5PaTF94PC8MQORbtsqpD3mKR6nLQwdZykGpFrSQPoVjIXqiGsLBlWzjzJGTvnigyefIkaOMyw0kqaiYCl0MSTeyn53STQiMtwOkOcCBQ+DETSMDSyxsCt4EQJ8jR90TScEYSqk7i+GjO0YBti75B0DSt8vISosQLUnbrX26Av/OCUzpNCloIss1EKayjEChGE0G8jm2eDGb05OHESbJo8eB2ifZOy3fY08KGqhP+bqmrMn5/Dm+sE/9tEu8yME8yygXojfPsxv2skLkEjoU4CvNfE6Za68jlEgJ7SV7yCwNIiftnFCeq1D5DIwbxZJ/iqzgDJ6d6E8WzZ7hITtWREEgqQcAspmFSTNRCg/0+wyYwMCQfMCEpNFd9MzfEqg2WpmzeTPUYk8ndBTC+reEuEOcuqe+yaEaAzZeU88Ous0OWAbqdCeAs1JOxFInjcr8+EZCg8gWHSJIGZk9Qiu10IOZsYKG4AScMBcMYbh9GkAj1EFNNIixIKNF8Bk8wlP/O91UJ9TU53FBL3Ee/LSzzYseP+2WfZsN80PMG2NJxPECcBjVCGmMXbkwNBQ+DJkrTt3VdMCiKWWNFhlHVBIYzZIP0MyR68uWIOSjoeupSh0IDsHQp9SNuFMwbDMn6DwxXt1WHV00T1UH3wgrRN2HTxEgniwOiftSjUAG8cIEp9Qs9VyTKnjEt0uRg9DEhry3opNWbu3XvVJOu1jTVPQbYwUglLo5UTALYtyyjRymjAiUhYG5KnsGUzBTYorVm/HH6qyAxvFXj5U0kAzHk4C02ShKSpy4xBGrP/KlEeq9lfOaST2DdlunumtIU8iWspAwibmAjv1Yj8WMeN3ZBJ2i/5Sks4UjzeXkzpskplabw58YID7CB/raQgqotHZzzy0jmoYEU5cCWJ/92u6JyBCruFCrrJfIPCkrWGaIPpzRoCA5V5vcharCipDNMcaDOm91p6J9FMODPrDdVq2Dt2z0z2vw2hYKMtE6SFqoRHPimDO11CGY2gDVipphEjlTsgtIOphYC874hpeiAutDDsj92/kMPrjtUaky3Gqi1GtElJM8lmcSHLOkt25pELTIJHYaGxS7xRc8iuErgB2tnDZY15W7O12IUtUlXV5NErhI3m8lEnhpRiDJGG271+Klx6o8wbQc1HcplZq6y64rMc0tFb37zpud0TBU3pB73iCty//VSt7HupeWMp19C5S84pFSicFCMoxjmiGp7B00i9nGi1CK612ewl2ZK8SqUV+Bw9Izddo6QVXiC6IweSgUvEojaD04nIMqxBdvITKp9RzUWQsMKUWmhDPpyrcKKADHuNlkecefwFoGnuG3e2ATxRMJbsll0KGbmY4Vzdx8U9x/GdHbAZIiqpjCmqpEbEkUzc7FSLSzm9nd7ZEp3KPXVMfjhVMaVl8L1QsM8wvhyAXmxdQjIADgzbgTztW+TUeVO7f2Pcvka8AGYL45bkCu8KtAbV0x/ji9CdotXl5v0VZf6YTFNeJjitb9IwMzNtQKJr94XNRi0o5Fs6Dj1Vh0FM7/dVuzxrvjl2XC0JJLnjRV97WAnv3j+WxN+/Pck5GV0XENmVRLDADeduiN8/jPd+o4oTvONcFeMWA3OXYyJ+udt/Xf2rCZKUgmP8q5UjZlTmVfp9CnPGRMK2Cz1bvUaFTXZEWutRCaOvsN0LBH/wAelWI1AjBiNyVmEoXS0blkZt5WpXBmkWjQaglX1B1emHhSV7ViAY5cUAIYxxwv0wtLMQAEJ0M7xmNBq8QtNatCflnidjblfPTDLq64F1I5xYNV3YmEqWiCSkXNdY3Psdnjfntavx3GNIwKgl435Ws39NWjQWyM6VXAHH1on4yL0aQowkUHsctAcW3DGO4Shyas/+/5UoEkJ5fIowLTykp+oiKQ4urawD6I3L2kaaqeF/tkImi6iTJLWEsupXh6v2Wku0Tc6UR+B1rFWTE5w2PTLbdg1T0TD/L61aqe64CEXyWUFsWMvgV2L3l6srwb3FSN5pyYgwCRuHGyXrkgRcS0qq6ma8f+r1iYGvKQxz9QYVTxULRm5PnxZh4glDjZLVflRwXVRGKuwwnhUAUUbTFY5sfmTHiWa6rN0jPjADP26afeFq10I5BhYl3wCt8epEAOM1kNg/mV5peL5t1Q0mu9g8aZ6NbOsNd+bbCYxCuZgKhLCW6OZBdq4bjLwcUtTRiSEQ0FptlbCE4qzWl9wqO53/+dfG73dor+tMS7rNuyQlOEXNHeaNfRhRbR9dUfDrNRvp/oTBS47pi89A19QdLs3likUZr31kbpHlp1Ia6jbjnLdsdF5F3sxWXMLgLrM+t7FVcE7KG/Up1C0RMpwNn5Oqya7MoNYO0H778If+N2OpTMMaZaNicFtue9E2WBOU1YqZEmKMGdvEhMXjkYPdRtSHHcY9r8cfEYj3KmwJp8RlFwmTok957Iost9AXIKWkyCxKqrSoq9Lbvl3t4bO4509QDblnI3d6sd5+gDpTuxlEy/1Zk/GWlFG9rs2xwNbw7s4MoxRMP9vGcyCoACaPM3p2HnBt+VsAjeeVbQagMW847/0Uw56ypOkpbIIuTSCvboFnSRbS5MnGWdRWf0mY7fomERqkvn8pN0Ss/eI9+hBMzp2jEPfh0HPeuQ8YQuW2v0U3/zp4kWNetnlfQPo6nSMbodCEXPsOU/vM6hxfHomlGBSR7gZOgWBw92bucFmPKrcMq52PRny8VsITQodJSKwU7G0TJGGQGbRiztNSsGX3Y5Fdj2bpfyumCPeE+tHotqHT6l1s247haQ5jUi9jDCN2DvArsoh49e7UnUQUCGs/NlhBUFfM/3BxfxWZ/M1SLVKR0VQlRZGuNRuYXH3kZFXIcaHgX4a2qq2ut0Czjo7RkBGNd4x27sxgLhmYrkkz4l/5DUKDaB9uyp0q/eC5Vv5BeKJHWe4gw4AARIWpyf+tXi+eiSesi8xUN1v7wVWqa7abL1pwq/IOPIFapDaAxAgAOodao/dYIDKCh3Jt0xiUfz7RMn48GZ3oDRtZiSzNgUqrET9EAlq4jn7bYP9vAUJBlucbvWq/8GGO0LbpKSELq5xMZXgZ8v3p/aaMwf1wu63MPf1MsK1lRhlnmoYm9fWql4dz0hIEHlGDyN1OgDM9xl8uuaLs6f8dAXM7CXLNLzDllB/V6dOyyWWyEpDvz1UgQ1sRJwFZRr5DQv1gvefW7t/Y84x6UDfcAqdqrchanlZa/P9fMC60ynJnu5reXnNv9Yp/7STfVv6zQuKkpgj6rzA1qlc1kJx3qkOMD6Pmw2fiEICG0GMS/Oet/RABeKI1maJ5qqK9u6LxzLM13bN56vgWTz08CD+zUsgwqlR7FkiBOjTiTxBKhAYSM4dXawGK4G3HAGrz7lq3ylksfVo2TLE3o5YAGT5AFF+/4/YKDgIGGh4SGiiliN2s3cAJ5aj5rA5JiXB9TZCFTehhaaGehKEFZbFg7ejSQaW6OSah4d3BfqRWViru4ub6/vL3Cw4KJGY25m2eMjRZYx0KVaHYfzBgFBhlXM6MWUh5btREGBXvZzHLjwCRdl7XMzD9GUWzp9vf09fr6+/g8xtjSNft3/RCCT9oOaFAF0NmxBdwIhC1CqxjSDI++CNT3zOhTxdw+JnYrkkpDcZ/IkypQqV7JsEgpRvzWcjHg5yKZEhYVhssRzeMGAgT+4MGxDUWrh0CCanrycBjAExBZFiUpTRc3Z0ZZat3Lt6vWrVjClvoSqQJOiJE9PUVxEC8gYSKpaLMTFANQAprGoJkZrNuYswbWfBJO6+QTwlYMUqf4rB/Yx5MiSJ1N+IbbOokpV0AqJVERvCyWEccD1tOYIXdMTgJIdi4eJrFl51/oD3acbrWI1m35aXPk38ODChw/3mCQqQ5+WChkvkbFAj5xlNJcU0rZj1NrIbWTlPpo4+PDix/9u/56OyHZuPt0Scswi4zqANqtTUc3W/BDejBXpJ+//P4AB3jPRL+ntl48VBoZwV1C2eNIWekagV59fIWQ2VCDJ9GfZhgJ6+CGIIRKnYErlIDcVEHdloJopoUSVjHJMGEPiDGW8oh+NIuq4I489+njMbhXa9o9vtsDTylNxtOJWdLDJE1NfBw5yI0Nv/Hgllllq6RV+vsA1EAlz+CYJR1zEtNETRSnZw1LMGJlEl4W491CRW9p5J555bsJPhyMItCJubMRzToJ1ErWMLUOqad8hM343jaF6SjoppVxO8uh/A+E4DxaseIELJfBwA+Z8jc0CJWMzFojpCChW+iqssQrjzP+EiOS4y1hWAipqNJgkBGcXt4gJJk/LjTCONxx95aqszTr7rB+1BnNrLoNSE9+oO+jqBkjRgQMPaIxiw5JHGkJ7LrrpyhBniF8WFl2HcME57Gu3PFihej8ZYE2DlXRqkmpizKkuwQUbDAi7swpmY6QpfIMmmggRQdNaMpqSAQIEsAbUAQf0+wTICOqEyksDYwAAHwervDLLJiS8amBWmPkGhnMVy8xCSvBqBmdEufNpJu/A82DGDbD2UxMhh9YnDTAGy42/DV+AcstVW311S04Xw22VSsV2UFunmkWdQY20uXVSXOu1r8asHTBYDC+/gMuR40qNNd55s0wtn61i6mv/ydY9CbKoyUHis8AeXGN0AwjA/bQKBvINaUmn3c2z3plr/urktpoibgkYQlXnzq2CzApJl5aFjhfjiLSfbBERhigLE2als4yX47s577373rQ7S4ue2HIjN1W4qWFAuCQ11HUhm06s7rBeCk1tQ6Dcv2u/PfdSxEDgP2KhWnnhZmlqJjhpN8KwtxX12h0Gw9covZ9oOCF/9/nrvz9OTINPJOaSlpsKDU1UQ3tdKPz1qeAFC3WnqUPzmDY6CT7kX+VTFuT4p8ENcrB+lntgNi5zIAoBK1chuxb8ApgtkmwHfNTKxv9k8CI3qYFqHbwhDqt2HacQZDH2GxQAIYbAN7jm/xZ2AxcDd2cHtWDhQUx0QVw65xKe1cc6GrBhDrOoRXRBkDAQGdSRdHapnYCGfUeBQyUmwgP70E003gDIdKTVB6soEYpujN8W86jHgjVkdsRSYQMhcSmE5IoMncpVHohFKzcOyQzIC1b2ergmd2WIfnu8JCYFhCrzSO6NzwsTuKCXQuThaDTXMRegVuGm3cXQBC+0ZCZjKUvxLGJ9YzEZJIPHNBuJ8pBoGspSzlgBMQQuX1Apo/TE1I5jZjCIs3wmNJ+VDQfqhmRuxI8tyaiXUriwTGmR0tY2BD8arQODcKOdCNoUNLJEs53uHJE0nHEWdMrEHG5ID+pMBEfMVJMj9v8plTMxII4J+s04jawSO3tozmW+s6Hai2RwvDiLs3GgXvUiIBOwxSlDfWmNtXAUyf5iP4iZ7SXPcRCGtKMYKRoFgg59qQYhCpw5UfSinyzCayYSQyCCMz2PHOFRnCAaIwZPM2hQUQOQ5ZABWugwb9qhUVpaJphSdXssjYxx6oJTI8LSDn/c3VxKIdRH8NItMhOV/NQIQAbh0RzmSaQSj2BNtqjlbhdzKwWrqldoXRUy/tCo8iB3q20F1pZ1g51h7lmnztTCLPf0gorw0gX0JPSjwGJnYvtHWRfdgjYy3StoQ3se2jFrJ4BEpXKWRJIYKiorVGAsFzIygbcxhohPkqD/Wn15H4UyybKi/S1weyGxTf20cis8LtzWeZU3dmZY4lxLCjFAANr6sCc4CyIjrVhG3QX0Pn0NLnjDW5ikNUxDSJpiRwZzrVO6qKxLEJp60IiLVqLCvRo4msvGeF2qQJVdhLwcPcUr4AHviaEuWa99Q+DCzw1FNGI83Zi0JtT4BYyy4MBCAWgzVyF6FZccjpyhjApIApO4xEsjn5ISSkmRfHGSSCEqvnj6J2MmMZ53PSRjCbrfZk61vF21m9PwEJ3vmrjIBN4hMU6U2a0ijseRAsWNhnkKzJjmX//UqoWiC5GwynWBSXwc5RylNSOTucwaGF6CEcoery7DZj4T1gZE//wz6QxLwXfkAqNOqcCxciSOMAAf6PxmTyGt08yGPjSaH9WT2YmiJk9btI1BRWGJjisukcjsw9bgkX5YzASB5gABHlSyIoT0zSv69KFTHVoi87BnYCCmt4L2r94gRo2bKZLJ2vc6v7BpmI8V4Xhnwt1R+4y+qj72b1mdPJtY5MKLQQgdnRrOOppTv0whCyMFCAmbbuO75dLIYuO8mbwiu9yq1jJj62CBpVhCFT9QIy9fO+v1lMow9s4Ei7royYOWYAANugB0eDs6aEC7suY+OML7aVz0HpYC30ANjF3dVv3gxjPcEBSv4QaFM857flWqzZrPaw5lJ7zkWCJ5FOI0XP8hIgpUTusGYhbevnwzFzsjh7CzfX3dV9i0afK5o2fjo4k3fNbkRr/StVBtCGODOXWOtZdCOhN1ZcFcSDiTH2tcN0JS8xNzXWZye0ktdqiaQLYV9EuhnXw6mxT96G4P0V+VXg9iFgsJMPpUlWlx6YebGtQE0Hre8fezZ0h9lW8emSX59e8aPW/WK3875PXEdJQPInGFf19yuCWBS09YrimQBRA2q95krVvng0/U11mAX8nCIHbPxnbbIy/7HfFbJafsIuYyasCoO+/uI8BvkjsrdlIL/tKQ4rsMWH/TkYTUFKwgJfVmL308UR5hSAL2aV9xGKvIkbtB0RkNt/bex6n/6nlfJcE4Fm+6fq+5ibUt9fTjf6XYA8OQBmmv4FzryYvq2q0iYI391FVv6AbZ2VbUhY06ZIDWBZYUWAJUCVmaFAqvkZv8VWBwkN2yPEohER1gFJp1aZ/6YYTRhKCy7BNT+dBfvJ/hRd//NcDiABWkKMZtYVC03dqHWSAO/kf1tcdo6BMA/ZTN8IWNbZW/3RfbvKDpZBdTDVk5MGF8ZZ+OVdOW5YYMOiDazEOd5aAWXuCDBdu0LMyYKVytKAXrJEl/sMbfCdFcUAwBqk4ofdgsPGGjIdfC0YkiFYnghQ/9bSEf0sODWdIOroJ29VvOYKHLTcd6eJhdeB4DdYZ1pJmC/92LHKqNPFDJFK2YhZzPQiCinyRKH35iZQSYhcgdzHiV8pSVzFRbIj4FfnkdcrQZq/yPq8jBiCWPZfBEmmAQluHMj4GiL+LDdKAa09XiH8SFIS0CbjgTmXxZHjLG0QBg8XjSZxxInGyBQnwZHdYhtUUERdQF4knjL4ZjZLjGHUlFL2oDppHVRtyOGwoLrI3LIo1b4yBAAUgW9sQaC72Z8bXaF9AF6t2IbUDUMLLcICUGC+6hOCakIBASpjRjezyDuPgZU1yQ1Iie/ahKGCVIHJ4aTrFBvcgaQ04FSGiNvimcCjRjfxERLWwbXA2fQr4kZbzjHIFOg02MvZBAbLhW4//94FLFIWV1oG3UjL3QTKD0Iz6FUAWxiiKS1/p0I7zsRznCpFR2BUKSwy7CWert2bbcAYuF3lM+Gm/YXSvdBIGAIcb5INQchyl9ZU9BHPs9lxWRDGoZ111NpV1uRSAGRhLi4sUYT5JpV3Pcj2msm32YzTw9ggJlXAlemx72Iyjhyzh9HTWRiFihAUpu2F1mJlfkpVS4CYR0QLdAyLpF33aYTz3BGad4FiI6WiQqXDLIHVb4ih6+UHopCElqJm5SJQWSBkieEhBQ1GoVkyn6RaDJW+LYjpvRWHzh205uo0liTiVGTJS4knVYTLnsGwPmpnZuSTYtEb5ownCR0DFh2hD/Kg18saGaXZZIEeTZvdn4KAYGLSX8ZQt0pR5nbid+6kDadVfknOB4lQ4V/VyEIdYltkgY5F1tvpir4BsYGZC1ZSLi/ImWlYT/qEbMMQRdCGd+bqhKQKJV3kwa9GU2GpzD9WAmFBckqRYcfQZ0SaeU+FS8hIm8eVq+qcNuciiO5gAGdkFN6sZAqiAMbBrhdMhfppM3dplG9QrUvOY/vEaC8U0KZWhd4uKAGgdw5iiW8oORNtVwZicxVpC3TNicleFNMlPfcZ37ZGGAEs/TpVdtEVaZfqlcRA+bxI9KWtBjgVuW7uk+NEddWQ/GoRcjYAb48Rf1UNyDVudZFFonwSco/63cjJrjqOiecg5oUyUJC/KppnoJajpnbPoB/Hzm3/DbUwTqfnKCyCXht92oG1CqgVwof6xgA24qreLK5SipDiAjmZ6Zk3Bck7lkirJpnzgkD6HoDX7eg1ZUfmRqrTZrLxxWacmQf+4oQQFTf8jnuESkRfxosYYlqy7cqc4JROEq8zmrucYNoh6oIwlq6/mnJ7rMmWJFGogd+wjNR7JkzzlFVWreqDweNp4rwD5r8zGUkj3nsfpA9H0m1X3VvyFfS7EPnFaIiGWHsTpn/0CO3b3RzNxnwHYsvErgde0QmZwjIUhIfWkkiU7Whd3fOh6SdDRG0wHKi5AsFUWYT4piDf/sq8c6a0qaIseGBtXF2GPy2IzF2dfshcXG7Ijm7CptZA7Iy85GbRQY6L/W38re16yOzjWCKAyNES1KVdYWWJsCFG8qk9S+5M9WDzipHUqcIzJ4JUS24c2IjtcY7HAqWyVaBFoxKwuACgme7SemLVsElOAGBNKKwAG8YBquLZM1qTzC1zFx693SLJE83+bxLeBmLnP0QPrpbOUh7VokLkYsIHGGVMYW2+MWxd1Rbh+AwlclpubGri88R7rWg++hAHwAmamOCdedIN+dn5e0yB9ZBevKrvF2as5+6yFI0AE4jnUW5TLgjyT0ChTkVeFqXwC97PFuLxQ5COaG6C+0V5f/LJ7q6pYkndNkXWvxnkAbgdM+Xir3xq9vJa20/kJZPlwY4tf67oWFHqPypkKKjYquvG9I7K/8mhwWLV2mRkUrzqc+mEik/C15mWQ5sdH/tu562e0B42cCF8KV7pgRVlqfBkvUmEb6BUaR5gtv1K3noqNBUIz2brAMB8QFz53AVO2KWuH5Uhh8TcyP3mfDrQS2su0MayG1hsXVOoyIDrFSeBS2OI+gFWPF7sMQE08R++IR90YNF2MW5Nk/gV5syClVEEgayURyavCUGLAfbvEV42AVV8vlHqwKdQvokRvDsGFlmqkc66caC2Ib1yrFbqZBoF5aDuWgPWx3EPCstvCZ/7HxH7zxHyfk8vgJKfLCljGQuNxBGIMtzE0x7BkCIzuCI0eyGwuQIFdOTk4ixoJJjrjuiZEyLKdEf/Ft4XKIS4IJ7B4eEfZi9+FDKMdy7CLjLvXxbaDDxFAcaSplblBTesIxMD/zjzxJJrOlUF0jbJrhOY2yEkMzNyOdKWGmYO7xr4ylu6ZxN5+zjwwjtHkUSyEBYP0yOsfzloxNwbrE6fJn14Ajoc0UMcuzPwsCX3AU1Z5m/dQrGteONvvcPy+07XUhNaaqumZQEC8rQ1e0cBxlufZnrGYQczaz7OhDB1u0ZtYyIKAMRn+AtkZXElpi5YpVjUIoEfPjPYS0SNtlFv+rBE2PAABU8q+oZTYyYRMfNEjVNFFvdDSbXmvi87wwbhQXtVM/Cye1qPX281NXtZ2cCLCmLE7ytCM9l1V/9Y5cJa/KtI1+tEFRNVintSwfj4MAqgPPKiVUMjyrNV0vC7CyQzw5JSHGtFwsrV/XNWCPiF0x8yiaiiH5TTl7aWAvtog4UK7ph+RqNWNP9jjCUl20kugU7dJC8lzTL2V/Nm8idBwR1jAZyHXIoD2QNGgHdk6fnTqm5afSZ5B49mrXNmW0thfy9Zqlivnatm9Lim3u00ErT0J79G8fN0rwFGnIaq4WN3I/d7QMLG+iNXRXtxA7rcLopXVv96uQ7XBzN3j/z19/dIlqh7d5vzIf51d7njd720MLUyZhRHZ7z7d3fJAHBULicELK0Dd/vwX03Pcw4E5/D3j42jF1YyiBJ/guvFopKbiDk4dyR4tzPziFi+2aaHO0VriGg0d5b7iH51e8QUNW03Bnf7iJ7zYzcfVei/OJt/i6JDFTf7QtujiN64Jmy3iN5zgoF3eJ67iPn13dVs+E/7iq4XYHtRhSEzmO0nSHF0yTK/nbPbmznJE2QrmVj/CVZ7kvAy9za7mX73iYfLmY64KHQfKYn7k22BV3oTmbM96QtzmcD9yaxzmdv4D+znmd57nq6TmfG4KZ9zmgv2Wgz56UD7qSF7qhJzom/yG6orv4gTc6m9MXo0P6ef/cpFN6gi9MeeE5pos5ol4Fp3d6luPsIYu6oreQipu6aBk5iV26qv8OqydbuL35q1d4LRVwrfN5Cit1rl+5fbl6r7M3sAe7gtvEpcWQfBP7mYtBsiv7j9vafg27sx/3n0/7srMY1Ta7tft4j2+7h/NKt3t7hUu7uJe7uYO1CZ17n+cKuau7b5cPrbt7gsO7vNe7vd87vue7vu87v/e7v/87wK/aowd8eLc7wQN2rB98jSe8wje8wz88xEe8xE88xVe8xV88xmd81Bq8xi80x3c8yIe8yI88yZe8ySs6w598eKe8yre8y788zMe8zM88zY/XvM3fPM7nvM7vPM/3vM//PNAHvdAPPdEXvdEfPdInvdIvPdM3vdM/PdRHvdRPPdVXvdVfPdZnvdZvPdd3vdd/PdiHvdiPPdmXvdmfPdqnvdqvPdu3vdu/PdzHvdzPPd3Xvd3fPd7nvd7vPd/3vd//PeAHvuAPPuEXvuEfPuInvuIvPuM3vuM/PuRH/jlHAAAh+QQFCgAOACwAAAAAhAOEA4P////39/fMzMwyqFGUz6QyqFJju3t/uo9YsXBlvX2Y06hKsWZFrGE+rFw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wOAADM80avvr379/Djy2c5YMB82vXv69/Pv7///wAGKOD/gAQWaOCBCILHXoKiLcjggxBGKKE2+U3IWYUWZqjhhhx26OGHIIYo4ogklmjiiSimqOKKLLbo4otXCCAAjIHJ6EAAAWyAI41w7RjAjB3syGNbOOaYQX5CDvlWkhXkh2SONirZVpQSOGnfBD4CWeWVUpaVZH1cXoBjhRh2iVaZWBq5pQNomnlWm0xameYdDrqZT45hbmCfj2rSUaed9BTJ5JFXFqlHm4DGI2iTea5J6ByIJmoPmI1qQGmlkmZFaQhgZhrWpp7uNWioPfZJ6qmo7hLpOH+m+siqJ7Q6jKyujjLqBLTyAmutpPzIwa62AMtrKWUuKOywVhWbHrJuHcts/1fOPgvardKKRW21YEWL7VX1XetDrtuS5G0P4IYrkrY0oGvuRurK0O668MYrr2HjzttUvfZqimm+Tr3L778Aa4FvwEzhSTBW9VF58FK3zrjvwkPJ2Ka/EN9EccVBDZyCxhhvZPALURppasclHVuvjXuyWSXJGfdpn8NXIsoxywbNXIGPFqQ8AZqLUqAzzQ35OoEAAVwsQY5jPtyny0AvJKSMP5bZrpwfhJnnzzeO3DQ/SSdt9KMWCAlqzgPsiPXW/uBpH7Defhy21iOg/DDa+BCNYdSY4mlomG7vjOUFfMN9Nt0I4S142X7PCbcEWmogNJOLE44PvkZiCiebfa8MuP/PL6tc9NGRSy4Pn0XPfePQKnvApdprNzo4m62LnvbnpZt+OuJ/54357pW+7oCWncv+z8vOIul56pY+7LvPv6vcuPD6qPs1p80P3m3o0I+TdBKv+9419tmHs30JDsMQvKW/rx4+16U7rrmYyLeweszrs79r5hRkPmMBKCxfPzvjyx0I8Je1DPBPT6djHvj+t44AMi5+HCif2wiour+tbIEMhIfQKoS3DpRvZ7ZDHwZ1UKFyZTAXYiuUAKanAv/doITLOmE+dJYyGpZthDK8BwUBd8AKVi6BnCNaDvvhwNsdDYJG9OEQH1LEmyHRYPVaHg2BuMSO8M8Av1pbAmuovBv/VpEdH2wB/7AnRS8CzoxfTEcYeTAum6WxHDt8o0riKMdXhbCOHtMaC/HIEDdqhIM45CNFOmW2QgVSkBKhVJH2iEiGPCl1fmwkRGR2SElOUosXJAIjLSmNTh2xgD9Akwk5eQ0MERKK7euBKGPook2yC0wfMxsGhPbCPI1SQ9Ry5SUZBcJFDSpJQvzBLTMUyZIZEnaMKiYpDxJA1nEOhMusCCAhGEZFVjKa/JimBYjGJ9j5SmHYXIj19oQ02HUKnOtC5090lsI0XYpL6sRWPIUSxQEACUfPC6c0Y5fAHc1TnxGJlDIBysxrpkqXLYFVz+SFUI9Q7YwcGChB3XEpD0h0/6KTwh3SDIrRgogMlGS7Y0c9erg05XOkhSNjARuKUnIUj0ssbak42kWlYMpUIINaFS0vetN05BSm/OzpRWIqVA2qKUtFDSg5QZrUgMCKqKji6UieujqOVkuqJ/mSJ5naVJJCc0tY7aoOrVotqJYkrMgya0rQKtZAkbWtcI2rXOdK17ra9a54zate92ontfKVG379qyNFKthisDWLhaXGYRNLkcUy1huOfaw1AivZaVC2sp0kLGYptC+pVXWz20DTQ8mWgciCNlhX0+xp38Ex0672Fr+EUuQg99b30JIwlKvtfW7LF6hetjm/TZZqOxDc5RSXKsA67mtroTHlLncWrv/Nn26fy9zKuW64Rzsph6K7E0o66pm8HRJ3dSIsSjq3P+ftbmexO6L09qRh2qWu9rQWXvleQ246QiLjpmtfXRQyv3njb38HTOC4/rPA1jiZgBEMjPEy+MEQjrCEJ0zhClv4whjOsIY3zOEOe/jDIA6xiEdM4hKb+MQoTrGKV8ziFrtYJe59sQzqq4YYy/gF7FRTwuJ740gc1kpCwpNNe6yrwBF5E3618ZHHEAAs4kDJLXDwko/g3VCyl6tT5kEBekjC1EqZl1m2wr6cvAMohxkKmOKyDa4HujMbgloFuLJ0PYAyKro5EKalVpB1rNov3/kDfvYbf7uZvA8MmQSBdrH/Y3flQk6hEczftUGi/2yCJKf2qxE9qZkp/cwuqOvQkea0EjYtAjZnIJ60FXUm7ha6Nm5UCJMOM/8IkAPj6Tl0jyRCrLM86zXfcKmldVnvLu0DUqu61IRsc0TVNidkIjO4xg4xHcFWAgzd85qjKhPpFnzsG0y72RYEgbbxOaO2yVJHI9t2t7VQny077oek1VPZYBaCngVvfLte9wncpi2pbS5ySKJ3pZuXtSo/W5f5DsUwSRVL/RYa04lbb04JrrqtRup65WydnINNjYWTioXqex+Po+QkihOX2GQ6JUh/vPFuf1ve74P3jXjMOZstFHRkutGeUo5lcI8g2hxup7Zp/3481zEqqGJa4J6TfjParYxt3NZ3vR0O8aZTu1BfMxTHjHddDEQr4She4wWZZud4QzRqWCoUCrrJ80iPe6Vld/Yslxb1FvMMeWLfQLlDjfdgq+/RA2e23BX6akPxfe6dlnrYVpgnwcfsanJ/YJPC5vUt2rNI5TaVt0BtzsgPUGU7N3nPaw7F0Sue8isTeJXcxnlzAjVnW8zabCPX+tEC2mAlf7XpwSqym6/bbkgH4jHbLFLRhnull5+8z3kGvM+aQGJW26qjPQd0+UoQgjq2+g4btahuIbD0yMx245vv82p3/ecarz51JZhuqgMaku0jJ+MxXWfNp5KqXPWXLtW/fv9T3Q1IH5QkP2JdnTd4OQducMJNzMZFXZR/LVd+p1c1IYQoAShssFd5WzJ8pTUj+EVOrPY78YVwIyNQdecL/LcdULeBiSdoR1IBMoJfVRdSx8RBHBiCD+h10Yd4YJcKJ4gdDWN/nqd88JR9lXdUe5ODyWNq3gQ1GXiDEqhs6KZv+KNVR7QvH6V8emd4ZjdAmtc4Y8NGC9SDldVEYAV/ytY5RXSFkgeF9UZ0LAhCylVeTlhi3qKEc4Y85+ZNnwQ/K6hsvYdBWHNeYihiAedJaqM3njOAd/h+whctcFKCyBaB/bNU78RmFLRji5hF0vdujxiEqjSHf6Zn2Kcm82SHUQj/TSYDg5AmiVNQX0yYJsB0UnvDhTW3h44jRJsIa2+1g/2liAm4ikwHSpX0JDOTi0EgUY1GZL6Si/kRTP0Wdye3e9RmBBcziIxljMiUd+6TeohXbyPEi9Y4YXIYQQP4aiRIgMsWjbdCY+MQjiBSLwPzeIcne/NIAgqleuXgjh9yMkRnSkqjhdgYjekYg8eoe6xYjwgZN/73LsLCi6fojZOgjyHCaKBofmTjkFPXOm6EkexWkeFkexz5fh7okQf5cJNodVngjyLQTiWZkC55e32IBe3CklnWdhUXJG5oURZIBiHZBj35IlyXjh10izlZAm6UXj9JB0m5IgL4PHqGj5yT/4z7dkibRoYuN1uYY5Dd+IUQlQO+FwQkqGiQiChhgk5CVIckOXfOxD1p+WaQyJSpNAMw5YK5cyU2QoVDwJVI8FJvwFJLCSDXknVGiCVAokWf8zYm+QJ/6S5tuQQSGSJWuQIfE4B8WCkYJFXL2JjP8JjxwVJPwkHuJz06ZzrNpZnOwJkeMioEFJj5c3LYuHQQiQbnM2X4Y0rQeHyi14LkB4G0KJu5eWM2U1GtCZo6mZnNZjKHCIRmsJh0JYDI04CEGVFnJIBaODSF2ZBk+F9iIJXoJ41j+Jw11Jup1yjPY4qFhpzziJo0uZKDyUvMKUcN6XAvqEBoQn5xAmzAaHgCZf+LMfKNgcRmpmaeSPCe0kIlQXaTUWlnuYaSy7aWqPeWNcCO3xWcr9dLEDqVbTU2nZNs31dpc0OgFmAAtIZjgDeQD6aSCKklanhqTKOcHOeJdJBcJUooIBplF5ovLao1UANwMxpM7SR+C0oF7hZnTyiBoIaJqGmUN2onqASMeldRPzh5TrcqNvV2R4efh5J8yVSUq3WJd+R/tylooad0a7meMNqSTvA1thN6WdmVFKCA9FNADpqkklhMuGZ5t6JNuEePepOHVcgG46KEAnoBByZffmQkIYhofHaHGAeEplkEgWpPWflIGJdPEmphQ8o/udeC3KZNvAkG51N8XgSghuT/hY+qAzVqJjmiZhKQqWeaTAvUegb4qmbwM9h1oDtzWydYnTiHpbq2pMTkAKyKgWc6qNu0OJtiJaJ1qp8omfPnoDIJgm9jNGyVqv9xQGRGPL0TpvYYfctaq9z6hMS4BcwYruJJOAQwoiLqN4n6lt8qBrB5komoXYtJluaKWCtAp9DBSAdwAOn6pgL2cnDAmpeponHZjVdwP3SHgDeor89BVNdkpUnknXjAnTt1sHIKrCowZNr4NKi0UdaqIu6mAt1niIsTspC6kM5omVoZBTgzb+4Zf0jCofIiVQMwrIqKl4HgqSY6negYeT0ImqbzUKAiq9LKK+OFot1Jq32pgbN0/20E6amAFG3AFJr2lJPNmE88+yLaaWX+pkDd6nbM+gXvWnB2qbVlp2QvuELvM51Ya2QvqSJdq5juJ52fGpOJaQcU+EHLSmieOE6jNppUdagaq6pIlCfc1DiFCoUOW2v002qN07VkuTpc2mXcKJDTh5hsKCVE5YQo65gEF5C/w2domUlsGWo+SlaelUSfyx0Ug5wXd6+d0KdfNWRn07qwA3xfeQJBWbN1651x2gojmIMkdzq09DLMmXLGGraXOiT+EkX9VLmk0HhbOCaW15WFiwK4CIqNOx3bU0iTO42n9rt3CwpGR5D65Vlje669JL3S8r0bdTm6Yzvg5JfZSwbBu/+EiaOCcatKccdSRguU3Ac3P7W5UTmOmTgCuKtJ8mmqRTg09/sr5hrAAxmk4hWX+NKMGCvBi9eHC9yRiAs1XGqbEcxxheSxW/KK07eydoKLCTytL9OPtmp28FjCckBOiBqbaEaP3nRUGbi4WwjELNJB6BmfOFy3gemrowBUv2i9I/ibQkCz+4u+4hbDmRKZhMq0Q7aOeFhS8rO+nqZxdTiabrqX4ZsCpEqxKNKJ4kbGMDCUONhCYNyRTgTB8Su6geu+6Le9akwic1vGMEzBOoyQ3ZuwdXy0BdnGepzCrbaTF3x1SuM8i3wMKvnENmyPssvIeWpGFuwm8KtQ5JsNXrP/qcWGXcl4n5sMXpd8IDUMDfjjMOsobMDXs1Ngh7AixErSTGE4x6BAR9hDNEBcwDjwS+XLlwrTybk8QkpLDfmLt9K6dWn5JcIXezyawbmJzKkyy6pYDcvIwcTTxyQEjZP7PbwXsz/wwcOxvXxsCep3R3KyyrZZueZpioHVcG0rIlsLCbYHa11sMtJVyBZ6jGzSfAPMIVu8ymHAnag6isRFzWuQMNkl0JHMy70B0F/gK0vpfUMLtl0QqfkzySygjf3bHdNDeIoQcE4gzDDnPE+GswZMPW3ald0C0gpMTaH8HRIrmY180hQ9dRPLBCOLsGELzgvd08RRJoI8yCt9BBhp/61G7T4PM0a8y7hQLNHzkdQbo8xPrblMjdCMqHZbPZwaINWBN3k0HQMUJLDUEV1gx5DrK6O69rtL85DD7HBBXdYngMsRetO3YdFyacpvPbRbrdZ4TbdO6G+ls8nXgtUukDmEXRvhWFx6fc7gU6PfRqSw59UdiqL1C3jH5dh8/SCUFa9NkFtSILS+OYs7uaaaOUGhjS3onLBhHQNTZIvCfLKCRwOujTh2+drtRZJ+vcQO/XmIF1PrOZlUp9nhYTzmM9tvkG+UtSrMDYZnSJpPRAEu3RqxTVqwpNyQEGgqqVY5JqWFi8WzlDpoggDCahvbzUvK69wmaNRNeltS9novy/+kved6wW0C7T0D1PnSCoxrhhjTZTaXcsrX9wmZf6jQTrqc3l3aFvjYsIq5y6uOOLRjvgXf3tuy33XGAN6KXvwFd/3FlCePSbTPDY7GrE3U/3y9I804mpbJA0JGQOVqTAu6Ib6zpEdf6K2XS1vFplVT4bfBz3fW+gGIzQPEg1jhF71gq7uog6pMDB7RCFpPwwl+JDKT7ic2Vb2dMr4HdwO0vO01bbZQ2sJTk6vEAGuTBzpc+x0aE2Pd//irlmtHuGdGfpvZQPDOC7l7Z1k7Ml3Q8BN8BrJHkybhGOoIWDd8plaojP3iB8yocDu6j/iBjsLGXE2s8fHoDPrCseZX/V3/Zp1+PUprpkV64wHdw3OG1B8jnC8cjHnLPEbuvbJY2fSV224A0LWpWr6ztQgc546m0prb3f8MbOKnpDBtIJHEkqEex8tZgFPtn64HczzFq5butrwnMrvJqwhanBf+5dNx7c6OASGT386wWOVOxdfOJJVr46ieap+pWYRNnP0I7tJx7W2HLtZWDJzO34tDJSmXun/azCyAzS/aq5gr0oA2666LcjcUj497ND7ukw9eBMvaJvc07cIItLjJu42X4+JbWr696hrOGzqLaVfoLOCLx2fA5FRgNCl38lKKaeGpbApY8DNqnQcX6+TO8HB4filuHYHaiNBUmnpb8lM98k1Y/86S7uOGh6gK76H5/KaZB6M2p0crHu1vLhjX8sfHuS/9fgr67qEplOC3I+jZds/VeCncnumwDpP1iJ3oRGPkvBq/pZqLittUiuuzcCxTjnh/vuO9Z7AX+LddfnsGHyRkVYGozdHO7EE+/xgTzwNVmvOgRIF8nwsobraZC8EHT+UkEPhVXOIsjpLvgl/ORHsyK7a7YWP6OTf4B+P+3vLyjfVMbzAjfPbQ+dGvnnTNO+4H1/bdXqymAzPWC+2y7/ZUDB/2doPGyZ7dq1yxfLgzLYHn1jdAtqjH2umlvyY0WUx8GYUxzE3xwzO6B/Awi6+jIfxRbPk4b5HTW3a/D4ewOP/QP6tVJ4/S+Qps9NyWKTi6EOBccENenIfNdQTq2jqPNE80VVe2dV84lme6tm8812Uw3OmRJPgjFo0831EmEKRCTdcww2RROJugdKU1gTxYL4aLC2GRJSgKaxlRxQ6Btqek1+13fF6/5/dhZr9AQackwbUSr5CkMZOCgq0JoUipLA6JMCFLkytCwI/CI68gTBKtkZGAtA4QyzTSy7hIj7nBWttb3Fzd3bpTWV7gIsa+w0yRXwk3FUcCgwufLMmrDVKqIVJU0NWT0wEmAdqWYbWPimftS/Nn89dSi9RvdAzR92D7e/x8/f2depR2fvrG6SGVBOCkFgQQwOom5tO5ak3/BsKJo+nLBHnXtLVL5TCGPxbKLimSJ8LiC2olA65k2dLlyyIHu0A7CdNmESa0fIShNIOVrIhwwt3giaoTGzmgOspMQaXjRDLohkG9WdXqVaz7hqKsmTUXVSVWMKTxpTKDo2PnhHEAh/GCRBVWkGqYu8qsibYmlWTb1NWcKq+BBQ8mvIdpYWAywYZSN68EQhaPyqSkS0Zd3rHgzBotp7fSDiaLU1AC5HCUPMyIVa9m3fqjX4iuCWr73At2h3fQkBHKcJgGPUYdK/dO1IQV29DTbqQeaSyKp4fumou7Ldv6dewBi8YFnl1PbTrBk8AtePcEOsA1OA2fbmp3qjXgKkJW/zH1ZKLGVQKcFjsqHblSdvNuQAILvMW3vqoz8Ib16mCON9H+AcWC9GrAhLN5xpPIjGL0gogk9h6T7qJsEIQIijkO4QtAEkRa8EUYYwzLvJfEaskSGmtwEUIFazmOix7keYoDGzFySrjyhhNuJpPq8mnD3FDBkIUIZbTySiz/qRCrIvnBxEQ/uuTlRyK/3JK4ORIBwThsaioIiiHMIIkyD5/74hODJKHNEiez9PNPQAPNBUwZTrNBzK+62mqFcH707LaD4iwtDHoOhYfNJ9TC7b4cBfX0U1BDdSHItabT8cxa7NumxyYfjYEnjEo6ziP9zpmvzhOcaotQUXv19dc8xP9CdAtWYwoHPFseDKXT0d5xJT8qBVyiDKFkLWTYZuuZZiB4krkLqiqBFXdcw3rokCVhoaWyWDuQdY3XuHLKJEVxJmG3RWaJ05fYDuTta8f6FAyXXIILNiLIc13CNo+BWZRtYIC0xVNdd/jsk1+hckVVxGSUnWLDKZrddAcAADD4ZJRXq/SHhfHYwGNunHSXNYgLkZNSGktLh11J36JRzJZf3mlObygeEYaSSUg6Zaab5lIulo3mY8l1Z0mX1lBPA8S3IOVqmYTihkCR0T1ZXDEMuIgFOIWlnXb77RB/m8ymr+2ygc4ccDatV8rWyI27ZOLua5IlyyrbOa4yRDzjkOD/hftxyBtWnGPWHKfL8tf2kbyOIi0+j9p48O7ruMI1ERbOiWEDWM7/pFj78nwhl312LMfY/DWA8MNzaF1mphwXOjuvTmwUuVbkvwBhYadlzCh9rKaJGqJ9euqrz0F0tawg1dRbKrnXD9ImUMXEV3jFMcCe1awPqFlb/X1kt6yXf34rD4qdj6R2uf0OasxpY/xuoUAVhooZbt6CKymAKXoaeR8D6fdACMpGTPu7W3SoUybMhel+FTTGlDo2j5wMI21a68qK0vIH5VBkJia0GxfAsMEIxlCGXpKaISxoGuiVKVXsyqB6ouGR4nQsORIrINa6AK0G4aVCQVAWSF7hBr2V/wAVqJthFa1YlS71sF06MyIRwMLFeyiKXj4zxspCBDMDTuh7XzMKMnpQvPa0Ql4UvGIdVaNFldVwi9cDYz9Y5cLz0XEHaqrUmm4lOKt9UAVwfMvGFrczXKkQDo3BnhJl8To7ZhJGeCSM69QhyIABgS2B+wEdTfE9O7SjjbdaFPe8VYUTTrJYkdIEherUs1xRAGgw1GQvfWkZTZBHj4JoU27MyCBU6kk6DQMlb3a5n1pa0AuYweQjvyit+DnHlrSiSv5++U1w3kEmnBSlhEoHv1Rhkz6iaaaECniNCnxpEd7gpSt9Iqwc2S6Z4eRnPzP3yFSqETIJFFI9edMCjoAokv9H459yDpeW27QzcbGkBROVh8PB+VOjGwUmLsW5J+0tTxXN06VB95VNgGpqcioNJcP4tI5GohMHCwQCHKJBE1Lq5Zhd5GhPfUo2fA5zjyl6Yyao6Ui5OaxqIyHnTPsIlMsI1YeZc9waoijFWFHNqCb9aVd9aRCuRqWAuUNqsOb5IZYiVCXdfKFOdZNSP6L0cxkFCieUkRJtvYFSmmkOhZrqVcAG1hYAQSMRDpOklTruMKJpJfj+Vqt/XOIa6TleLXdDHrHwVbCb5WyMTmm3dZnPTWEF7SIv5I2y6iB8khCcKOyV1pY+I7Wdpa13JBo5i0guYbEl4CCe4pzCOvV30sP/CJCgJkVOaHVT2xFfbZ1rpdte5RXjiC4e6qZU4Fm2fUYgqFkIddMNqTI6vX1uec17T0S69TsXW8KZqmvPmMC1lH5dYhnVIK1uVHJkwT1vf/0rVi+WECn7xBgdLBfcpZA2tpuQZUQn+ZfTgmRHP9Hsfy184XKGBym7WoQ6EapH+JjOPO3MiazUoeDeSFU9HyzkORKoYgzHWMZARDHshgISn1yEBI+4Vd8ErOMFv+85BP4wkWHrIX/kcKEzZnKT52pdmtzurR1AC9YYEQ2y/JjGSK7JCI/cveQGLKIPmayTzXzmQVBwykM4AAGc4M5UTGa7sL0rQR1j1+3pb8C5XJx4/7VHOv6iWdD0e+9e/EJIPmLgERdwM3t4B8JXuviGvrGzyBjDLmewVshQrfSI5hDoQYfatzUW7hEKzdAZkNctja2pAzL9ThFjF755m4xExVRlCeDa1Y55MF4kOxaaPKitoib2Pf46SBifYQ+qVjbYjtvcVJdj0V0A9ZKXc6br6khdA9B1lQlwgNhAO6V4NsmRPFLhYqfb0Fgk9ZehbOBnC4exopi2BAwAaHgde6Vd/Gu2GTVAv2yTPvFriL7VfXBrO3neunSAIxZ9b2jq66kx9XcoL/Tafe/PlsNodIJ6LQnAUKgN8fRfOR6LcJRrOMaYOy0knR2yWZa8EQ4A90qvjP+8caMSGyq8YbTS4VpNG1EiIf3EbFP+31PLt7yWs5mClAuLja2WyjRPcQrTCMnNFamyF11fQU78k4irrd1HF+x7mZvyZ1v6fXVmh9JpfgBdj+SHcUl2ZLdlL8/12gCvPnmf/1kZg5Nd1NtL+uwGguMMu0GHGJ2biN6B+N68us2PIIDDRQxKeKmKT7C68ydBAnn3MU69gic9DFj908N7eFrKBPbWtBlMqQCl44yufNDnDOAZoLtnCVPE+fTadr/5o5qlJ75al86siUtIv6pHteoJMHsD2hClHptnbv3KUiIBf2unL77gCw+M76NrrcpJ/ueWfy2XN2nxYNfC8+8r/cP/HoQ5IY/VicnW/UFbLvx6/pXvLHSsNoq+34GVIkGLZnCnHYi7+4MfqkC35Wk88eAp/MOwwKOOlqhA7Miz18AgspiO4/qbNzolbHgEAyCA4ACxHME1FjqatxKhLVlBItKUNjmpCazBAtOOsSuMauiaVoOncFM8HPGB5JCGvmutncqQ+1lBY0ibS2KRtcEgsHo5yLJBlIsQDLQj9WHC/2u7PJkADiGg1Vo+bnAL/WK52Is4cFgRqMiyN0gkt3NDKsQ/fXoyDNute7IlnZCsbVIfOGu6OSuGXcG51Hs1Gvw9b/EgScqQzysTkasLPKyvbLrCOAwsE7kyI7OiL/Ibupqo/0i6lJa7Ezawp0roD7HpwoELkBxJw1jLBNNpIt6bEE5bnWyKwUkUtddBkFPav5Ohit/KCFT6rOVqO/ULRblSL5PbnVwBMgkkh7yAPMvKFh3yha87hizjvHILu1oku3GiIozyKabwl7AalukqOK9bPCHDhq65Dwnsn1TzMKXYCco6LibUxBQZLz1UpGykwjUpxK4yHhQLuDY8K2gDHbhID8wwIR9TqPNgEpN4ur9oFqB7xxFxKHm6CGhyyHzsvhBDwqvQRRmxRIuQD6xqAmuAE7N4kKKCqU30OTSor6gjM9mixhczEms4RiWJJ6PLyBn7LouQRJd6oGkCGSn0AM0oKf+1YEOcGsaiSaCx+SSZai1XyEkgTERcUoZqPKDHyLNL1MnjOyjV8EhbkLIlSqFxCBIo4ZQSYTgv/IWXITnPy74O8Q++IJL0WETyeag7ZEtq+4Y+g5oc5MquvKO0o5k5RKHf87+MU8dq8Z9neDzEUaN6dA8biUihjLR1GK0CgoKcpAtjiqNGAiR5+kvANDOwtBRs7MgxW0mR8aaJUgzuIBUdIqyXIsMH0x0RWJgjFLeHRITG2j2rU0LiEThrYr7RrMHStJSnvJFZIi0qKKzV4kN06klSKZ4PBDZzCTeU0rqES07QY5EJqr/imohxZDufLE5iO84p3DTBSJPY8aglYTv/bpGKAdsWQMiLY3ojv2SqbLAqt0zKdTyJ/ZmVu/JCsJA31Moe0TTP/8LFrYS37bxAlbgqlJCF3drIzekJudCZ/CKlaYKmlKhH3BCoN4wr9SQdqRKbeOId9FTQzSrPZaNFmFCgP7q+SoS9RGs+Cs0NVeyGraCUZ7SXndtCj4hA2/u5kjiEBAsc9mLRjHRR1WqrFV0vt2uDWeGV4RtR3yyt5hjCrERFwkmT5cG5HMsPoSkiIKMW70KPMGXS0XTSRDu7LFHFVYvQpruvwTyi6CATJCmp3wIPrbKGCOvJQ8JRSuqXbxk5VhwebLKqBGVTRzXNi2zUXQATB+wOD6xTBAwY/7BrTJ0Zuv04TBzxMi4VQAscR2SIzwogD4B7Sugoiih9VFj9HDmTVHv4xH0jwzI7mAxVpoJzSrcaIy7yU2cTw1s1G6gSgRITN9KghlUdtlh9VnvozgKx1UxFKMCIGMy0M0cpSIETDn/BFbBSKKbIuojbidCrKOg8DUYyR2ht1955qb981WVxu+3CzdS6zsB5Ft050EbqMLTCVZ7TS2G4Rw0g0IdArDVJsllzV4Z1GatjPU5cqmXcBb7KO6vZSOWLJhzQwp6UtOeBQrvIz5h6PNYxPfkMQF5LU7qME03TwIZ9WVMLM2Sa2XwYI8eDS8BhlFhSTdYqGoi6O50CvGMYJf+raVBDhQi8KQpq+tRPBRCX/QgHMBmYncDv+7xyyQrxsrYxUJ/jCbLOOKSz0kDoYEXPnBubVTu4Ui6UTaFY4LWYksJMLFipndruKzRENNr0XFhccJHmRMoOnBwXaooR08SK6B8KEUmPu4gXBEFMOdEivAAFJJHcasy1ZCq9ckD15Fm63Vw6fJUac9NmW1h48Ff7adsBHLHwPNUpcsiktdzLpIwOhdx680oGwcojAi3E5Nw2pVWwUTHQfde5wgR/EU9eItnUHY4QQtJ5oRZK8lkdQxu5KAAjO0CfYxXyyF3dZVEXnUyvEdMr4Qvu5RhMwtZ2DCmNEQouFc6mbN7bfLT/tEjQn1BJ6biarcpe+9WBIVyZ341RhntYQBoVVBmCKmPHKQC74rGqvNCM5ECY30SQsLKAmnM/OqMAF8ERf0AHTmqb+2XY2yvGP0k7Z5mPJ+he4rrSRpjdywtFnEkYKjUUYoSiPwOSukuIyptdEfkG+vPe39PCGdDgDW7XhA3C/eVfLMBhI4GmguQr5pU1FHi+yN2uIZQTEd7Zu9POjRtAFNTbXMs1G36DJlJJDC0j3v1hncRYD/7gQhhCVUybOANPUiUOVHHiRdOJp9DM/NIM3wsZvNO05NCV3oUUEBkDh3OzR0AL6/uP3IHDvCVjRh5ir5DLuSies+S0UeG+DkJR/5gjI17jW6DrVuIp2HySVkZruJqDKdNxuZbbpYLVUka+X0tuKJiwKC6whjsx5WIRZUfIoq4Yy6McVDDNPgRSFIr5DJ0gxAw4gFLul/C807bcWl5uZWjWzUA4PLw1NB48BmrhDCXclPUoDelViS1hw1qeYhCcsi5piHoYlolAi2lzvwMcD0mr0rct4r8tVgeKZnweUZWrWaOMFWd92AmAvvWhnEBypZchSTjptWDiKTtsHQAdMyaCAofzthpmqk89YIdSqeC50zEc43yOQ3k1NqUY5sXhNp1937rUW2eRpMMt2o8THUnpWDyFxsscZUWTXu3qojItViESRkL9aKA2LP+P5i5PEJ9VdYwuPlLGQ1QI80HkmRQhqcvOEMS8w0hGMYA2a7hpiwbqQopKwbEroOOgHmu7wcD4YwkZdmMJoN5/K9gObOap3s2T7VriYOHHWlUz1pG7AAzmICi/Gcf6HGqybtJ+1mcdcOQVwCQk7UzK6TY3ikeF3jMxMBMw6tFYmDJE3gijrOa929m1bGMExCDOrObBzt6Q9q106OtiOOSbVjS8Ux1TvbGlLEt4ZMd33DhnDg8GW9juQps2zFzDLG3hLjWiqKds5bOBkN6exeZHixP2s6k9ngmBlCt6gBIN8guJ4GE5ORvRPO3hhlY1O81CqYvyGQUT9tJAqo0OZFr/tU4jP2QTWbOfcBQF9JOLo2YHnYHTq8sBH/5u//5J0LjvVfaCyL26ICy/xA3G+1jcB+XHv+uQhG5ak5S59KNd4XSB/u7v/97wlYjd5GELCog793htns4MzkzEeRlmTsHH5GTibXBKLDMdiznGD3XgybFqFNBwDt9x2iWmKDRTE0CAhchKRKHImDkwYemQoeDLkeG+Dv5tjsmrpl1i/P61VwaiuvNuHgfiUL40a6tIsKE/2qjwwREv8IVHcW7JBxzprOpxHM2UpUQibJ5xlWwL1oZyid1yPQ+wQRJIAELCnNxpvZqb8xPROY2fMpiuScDcErc2oeReqaasxG4Mr9FC/7ZmsM3cc6CWKLOjGHMl02BuiixujvLxUKfDKfw41iUJ0tTkuuPCcYg9lmTMPrrGgBIcDfTVdLr9q4ZOLxe/QUubQSp/49hicorjzYqRzoacbgGZFbzSWHodqRFGKjA6l8di6hUo8LfV9ZfldbZiGV8EYNs9Oycy3e8ai+ThnmE4rRn0bLKtcLnMXCr1lj3hED5u288jFG0HNm7fc48kJ44ekfN+OpkFZS0G85quGLZsKx7WFGpe5WQHZvR9EAFPizRwBGR2837f+KttcM9wiLvUEuNi4ldMq4WJaXZtdDuxZwImSrX0tUsadgd4PoHWXI4vbRM+b5XHPtJeZQBiXf9RJhZiNUQAyUWADu6bFVuwzisBKTGSGBYJ9mKC6/mbr0IlIwNGH8pKNrD8MKPRlXo+tgvPiWrVUt1v93gXL4szXe+GH9IxxHX4rvpnLUyi0HnOyRfkk+ZadgcC7FybL9sMvRfiKpX1MY4wT3c812q3Fmy5nzHsRU3LnKrRLsv1do7y3I59lbXBZ0i1SwpTX+73uF0g5RiHc+tMb3w5PHrB2D852E2fjgFMskqXx/Wga/E3bKqCfnFZqn1ugktoR33gX32EyCKpuk9reV07t6agxwOSklWoob/kn9iuDn4uzwc5vT+qrxdUsRFIQYOtXxXEQefs93J0p6fT+YJdKUr/pjp96i/jwrZ9Prh+xWGg8S+UX7g4vMgsQqEllFrEMy57CAhuOiHHoHrzIPVgOdnnTeSpXV4gUNnIyTNd2zee6zvf+z8wKBwSi8YjMqlcMn8mkw3TFApcGJOUdpnqUBMoJgydVDHVseqTBcFiNbS7nQw7PmSrXIbOmgWo69eWXQadm8waDiLXImOj4yNkpOQkZSUlnCWQR+FmnophZtrLCYvdyEAL3Foh2yiHIkjKEuyOaV2MmBoFphoha8fXTgZAaLHxMXKy8jJz8ySYp9CVXx1tLeiG9VCG1e1ddksrjO8G5st4nlfzeGBvtt4FqsspEwCxM36+/j5/v/8/DmhK/zqVIYEFBhhb3LC1UvKHRjQ6AdR1sFXOnEGLx8Ig1FjngwVB8ciUwyMKIMqUKleybOmyorFwVU516lRnphQvqN7ZMMeDYraIUhQiTKPt3C5bNsP9OFrEKSIY82ZehBIOkc+XWrdy7er1q4+sA0fCPHiiIyxr80Z02zVCbA6gia54/Dh0Yp4CBV698cMqarSGlaKerbD2kDywihczbuz4sREWZ4/aNMrNb88XbYMFLka3hl69WiRr2MyRTeCsv0QcydrJE9WzcDzEhmz7Nu7cuvGVOkdZF1mm9ADCTSpjrwO9BAgYiMetlNKeZGHOWF23x+cZzj8aL1z5ZvHd4seTL/9vvhbRHJsqDC9zy2lAhlzCc+eAfMLy5vRA7v8Skq4ppEWRh4AOycGfb0NV1wYfBp33IIQRSjghEt/dsJlbj8C34FzssTdUFnjwMh1iF8m3BIKvEHiid9dR+CKMMco4Hn0fciZJiO4MeEJoFBSAjjdUnebhSYIJE9iGRNDCzoBJzvgklFFKWQxr6rmoBYtIYFUCLkIFNQByyyWHWDcKkhEgmjU4aWRkhw0XVFy/TDknnXXayUWVLm05iptIWUSYim2sdeUu82CSBRq1MWIFfTXe+SikkUq6yJqOqIJKgCVCsRZHUsxk4XtLelOYFlTZoigj2d3g6KStuvoqrDvmk53/XPshiNk3gXCAUyx+AfkmNiJ0Nok2qvbAaqzJKrvsYMMGUSk+iigyRoNwJqXRFv65oIt0abFD6BFHTduLQOgxey666UZCrbNAQKsPid1li4ZFdW1BkYCGXiTtGshK066JJergr7oFG1wwu0VKQrAR73IZkFVo4iXLxMDwVcIZI+lkLXfcjtoSCe8ePDLJryYcE7hMiKywdjqWBgq97Ux2yjgiOIdgG6Kph8zKMVRcMtBBCw1jrUeuB093FJTpC4OAyiKfXg0QwBdJAEPilGoODr01111v5WTRq5BDDyBy0JLtTcORUEXGPKWgiHJTL7CA26Q6c1dISY+Sstd9+/03/1KRWL2qIdzQ1e8nWA33xKCFkuSKfEIqBxFAZjL4cQp8A74550D3LITmMyjKlM0TBXP6GiJK5lNRnC30MRr3TX2fbMDq85ccbBfdOe+908mwMajyIHyLHVkVuERHI46pQolooJcByelMEzUSEBwe8KVB11CfNNjjO/jhR5j9Mz+764nYS9F7VafMP32pOoNgmsZMobHAiSG9NUG+z59MprUNvie+ARLQd/yzXQy6dy07QANRAUvP3kCwvqd9ZGJYqECBsNMutB3LHRJRUQFDKMIR6soHS5LKYQZHs6bVZ0inc0N6wjGiG8lMYK3JkpYG9zkS8rCHPFPh7YQipw8e4v9iELlcLIZUry8RqQYFGYoCdxiopgTMKBhU2j2O6MMtcvEfUtSQs3JitgxVhUNxINIepLI3j9FEAkLKiSxOGAKNyYll/xqWNdLijfvVpwJZ7CIgAxmrsiGQY+2QmIuYVJLHvbBIDZzi61DDtLEFrhWsEZkVcNKZDZ3mYa0TJChDCSsOIi1PfbwBonrROt0RaSc7+mAdZcipXAiGNiWqVljeEi8TdlKSLBQlMIMZpQkWEm1y+cwTXanKDUTRU2JBnyJCcrJDIUSBpIKWWQyTQziJzQECFCY4wymhS1VSJ0KZCWtIoxEXzqYFwspdW9q3kzZc6jXzO9+xyBi6lvmAeOL//CdAFwOfewUMMM7c1z3/R8vpZDB3zKTZHnuCqydAMEMM1JweNXVRGvhTVgH9KEi9wq+HonIVpIAod7x1IFz8L3PVIaOCJJMHdBrKgqZw4ag6YsO61RBOY4DLQVNgzS+GtKhGHQzmfCNUU3pKXyCEWCzw0qB+mS4eCLrX64S1SDwMKzRidMUmE1pD/DUMgNE44FHTqtaF7Yohc4yjQfImOmvq7Q+dqmRUYXqL0bHtqdq0z170Ykwr6Spbv+rnS+VXr32utbGOtZRHaKOvmXYBYHdZnEW4qqLDKEU4ZGRkUu02AcGaroI1IiUQtRMnMOD1sa41GFobQ1U7lqO1nLRr/zoWctmgcCpifxXbJ0P1CdpJrz0UvNBJ/XdKKpovFq5b7mujq6yOQkgbGHGQTUwpHbuYjZJzbOcg/gqM1i1zO/3ZwAFICqCfAKK2qX3Hz+hJT9pKt76wIqpAofkGmyqNb/Qhq3d2arHuHXN3FvVGJBHjSYOG1l1ukUts7SthCeH3Nr/B5fkI5EaUwjexAqaG0vK0UQNMDQRCQg0FPavct3SYB9mL8IRjPOEZ9nG9vskab9+5IuqAB3I+21L7ROfSoxmAxAdgzoH1218jjoOUDWviG3Ao4ylT2cUlUCw2ypZGVfXhIMvj0hioUptZIqa7ONVVR6JXgI3SVxx23ePJjv9EGLo++L1VvjOezVgrG7dHgU7mg92Eg4i80fNU/cuy0qqYItnghYPvdG4UPtuhNTbyM07OM6YzDd1ayi9OMBGXcwgt3ELqAbMyPYubCHE6zn5hjHqLoDqiQWeKmNS32iO1pnMdY4qaS22UfALM9LdC6JphjYfT6cxAqOJRMdULT2RtltTSU2F8TEHxy5Roda3tXe8Tfn3ktRXjK49mHlcjptJiuUGyYf+1wIG0yBNRoycuRitV0tu+N+8qnAN423lBpwaVUqc1lUQe9xTppNj9TCqfZUf5V9q1AZ1fBpXjwqam+L444PQN1dYSwSwX1OapT5k6FgGaXrW5oEyXp4f/VNebhrTud2QuZHGM03xoGp+0ykqYtNKpz3VMOZsbSkcTLaSyf/P9yH9Wmmw+Wq82WMPG9DS43odFFMM1v/rBbl7SJiTvTXK8nBpMgKFf8luzQSnFbg0Xa5KewD2fcCeHG76B6eHYufekutHn2WCs891kjL2dX0V1UwQfTVuzLLZOO4qpgiSlaRGPIynMV0cnXGk9cEdlNVLa980zi7oW9pAZBIQXCyhdki8oMqRfqoKzYkMQ79jMpZ8FC4q+PCNM/Dvncw/QgXYW8X5q5CGwtYao57Vw/LxiAi0eZjRXsOA5EBMTBaxUz5oEg7jXPfal9HA2eSasGayJl0NWjRXl/+JbtiA+n0qN8CWzZR4cwZYoYn+D5YhGP2za0HUyqPPs8/9OcjXjPtBSG+UVk9RKbEDDp1xJNOlczbTUl5QecOCVk8xOARAA/GGeYY1R9ZUQjPWfB37e9S1Dd3Hc0xQaPZhKwrkFcZXZHeDRx32VazQP8gBMmKBf82EgQ3SDe/iW/H2gD76I1pVP4ZCD5STPtpQWRFnPYo3AClJAicUdroGH+fhEwhXee/BAEzpYc6FRVQ3dFf4gGD5IB24Esp2DirmfAHLX26jaRj1B9MxAfsxMpkDFPAmEOiVbhgzUmKgJABWfGgZIn4SdGYZgGBZiS4yhELJJoqCheMGREi6d+f88UQUgwGghxwGkVxFVDKe8mpYpIaKgQDyVIDps38Cs02iURvdglSGuYnk4CSIWgWpIGgySmaC4QNs0H4M9jyViYuBlx+BVEXdpzVV84e+9FbWlDWHFwZkZCcCxojO+xE+5zKqASxD2miIlCAd2GgKR2f5VYmDdR3N4wZWRQVH4i6j5ivPdGglqnuZkkyzMWqER4jPO4zFE45Gw19V4goV4i3EkYKIlm2alHQzEjc4ghzj+Y4XgzFlJFfItI9rBHApsAdvQkRlKGT1eJHFsIbqdYrNUBK1U00GUQI70FzWJUTeZAPQdgAHQwYG8ztrwIe+B0JCo1MplWwe1SICFgC7/pRxG9iRLkAjwvKLMgde0VZ0yJQkUMQoCAdUkhcTMpWDLGZxHHFvq2dI6llWZuVLVCKVPdmUjHJZ/XCXOLQqvuBT7cVoqudH3MeRVoM1s2KIKVJ/CpQ6upGNOaVht0c+bsApSIhg68OQmHtqreSVhJgMdyh6O/NI0RowSNs+f7NU4itxelaW9LWSWoU9K4eU1Rl8f/ksb6cIRZo0rbaI8FqZp2kajPGJ3EI+0dONdSSMoVIlhYQ4n5J8VKQ1gdKNMWtb8fJWy1cVsVRMxRpkhnaZxwktpshdcJGDIFMVBchM6iBWoaAPjuVxEnUn6fRtO+thgbh0NCduhNMV8DVFq/5gChhwneu4DVwLgS8VGc76QmZyMmBFYbrVYXZ7d45gTSRyNjoTceE1DSYXICvVmXAUIoE3aiV0HHKUng44HfjlQx1QMtDmnTYqdr4iKmy2SO1aNHizoEoJWCQGoR9ldB7jf/hmY4wCjikhk6jWoi8LL4/mVkmDKbgFLIVhmy3yV09RkAu2ZHLpOGVZSIMLmdllMIOAUhIKLP8We2EVWcr4olEIC+WxoQ1iXebJaZ2KJnFgFZ3lQGPCbIqURNTElPTHiHAxiz1Cmd0YpmzKDs1joRmrPm/HSKY0dwDAQzaAKiopiGvzceO5d1pjFG/XaC0WHRSYjPrWpoi4C8DRVnP+G2KHyIQAyKQyBwsgxDaTy2F5KluvRl3BYYR/4WkDIFVcl2BmcUQLpACkuKqs2Q9acapzViIgGgT/Cg1gYk3cREh1MRVguWsBoFaHMajMmDg6wjVMZwphJ0MpZw8e1qrO6qd6pox9GFTXCHKpJE0OE16O2USdhBhJxRzeER8ltYGvdqmp20AU8GtXgZjVZVzE96bPGq3iy3bC5DIjAmcp0XZle08C4Jypy36H1YGE4ao22mcHekLLdo7wuLHsmQ7kMLL7m67tN1KFyichEEtjgqE1uK+ioZYkiYZa6WBQyLJRWo8IW6c3F4AkFDlMqCZS5l4xqEYpWGAsw4mdYa6n/4SzJ7mwjaGO4iFVB4VEZHoihMleiPYSl3uXGSel2VMt68izU3uRymQo3dqdY0uk0Mmv+VKUtvGGEoqvRNdFIflGjmiDZRB69qWHUru0zhC2P2s4z6exAsJjepQJhhSShsBZIpJDVUo694N5sHZ+faKQ0sK3heudl6SFHmmwQaCvwVdaq7pSlbYobPV6CMQJrBSal7N3hdi7MquvdUqnDstiZghjsPOYK2IHNkOvBCs5dwCszuUkWeu4PfhMleIrPrJM+ut7Tdlyl4qz4oQ7Q/tjwRuGwHt8XXa5Hyq0MuMDs0u4H2m4mWFvQyiTn1qOlppai0KRf4C0fxq01Ai/u/1Ih4UKv+VJKHpDYxq6vm44CmNhg3YSrGA1q98bLNDQacDKv7F1b3B2vqkbq+UKtwG7FpeXM87rvX02MiPYBl4kBDBlLcUoCOuEph4luD5xnAEPvAHOFtR6d9bHZU9FetIZO7zLTuXJU+WawCmspDe0P7CYBw6lqZ/XtAAqaTg7iNIJRZ5iD/27wCrPtvAAw5eVDly5tqmrQ9jXIf+lvk0SaVNHosPjwD0+xDUAf404BtnjEE9oNxv6lz4bqNmEuFW4vE1OxCgssko1sBFtCugZdqiLHG2qjS96oMQ7gZsWo9M2HT1hAQUSuJVyxGeeeFGuQYeqkGkHaJo1frC0kv/8wDAR/ZRlfzfWe3QsH8gcC8plG0L6los9uFka9aSWPaEYaTShbsikP5+RlKvOlTEcNyi7p5iOUDiafMi0jzSgvCAo5zw+4p/von4pCAk3Nci0P80tUJxys6sU6aqb6MTE3c98EFT6NlGsiydFpkjNfs2IMcgBeRggXCLU0mJjJD2V0CVJ0Ezafs0po86Z5kXRKDGg9rLiMIMcULDrX81eU8FiwUaRF0SSnbdFxpD0HNGMIMyzKB7R4Xp+mCW+UMkELtLM29BAUsNlireDyg1BCtENndFiYac4W6RpfrdpqtEj3EI1lW78coWXgc8wugvSOtEsXg7m+7ZbcVBSjtC3/f/QcRHIA/dFL93SirnSp5BJYnlYK55FO+zRSqwQxULM38XTzDmgXhFZuqhYc9Ql+qXRS86w6+0NLc0BXP9kJAwZF+em37ABCB25WO/RWi4dVjkUFcXR8TLSkYnRa1/VCSy6S9HN7/EkUCzHA2jVgO6g84yCC8jXHBjZiQ0qipMe7VMo/53BiR/aEtOw6Syr3zR64YLVkb7YyIHRFD8wQThGxHDVnl7Yee3TjCshL+htW07Vpv7bU/uaQokc2wYUvwzZuc/B78aN40XDDunZuB7clLDVFN6x4xpnDlrJw5/ZX75tCY9Yvb5pmh4VyL7d1X7ArZ3F0Y4ReX7d3tyJa/xCt7QCZhuHld593dTXNSpGnZUxqdaM3fKMEb4sy+1rJkxYLace3frdJC4cLMmKlce+3gDtGKsf2TdP3gCc414FlGB92dPs2SCu4hOcrGD2Fs3j2hGe4Z0blX8Nw6DhFc2u4iG9DfeaxWyPqiKf4wlxZDCvDdKt4ijNm3r43jNf4SuCdjee4eWymjve4eAC3jwe5V7y4kBd51t6gloyfkS85z4xKW5O4GjO5lCdk4yFRJT/2lGf5aHccTcOyln/5T+8pFeAxmJc5npC5maf57Qap8qq5m8+Kmbw5m7Y0kEOKHtG4nGMfnef3snQUked5ntU51/A5oNOcoKsLfhdRd/8XOqM7QnA1OqR7xqJHOqXfAPz6oZhXuqbbwKVr8qZ/OqiHOj9coqiXOhPwIp6bOqWjuaq3uquzYoiv1aG/OjDFekDpEavTuq739q73+or5eq/fuRMDe6jbWZwTO7KbZbIve2Uze6FbMFA7O6Q7CntLe5ozq2GvqbWDuTSX4ra7+qlq6rcDugXzcKqPO3z/ObrbuJim8Lq/O7yD+cFRUrw3+sSde70r+F1xYK7n+5I7rr+DOtMFvKnPOsEfPMKLNBElPMM3fIb3hro7vMRPPMVXvMVfPMZnvMZvPMd3vFYYvMdvNsiH/GbbOskLucmfvMqvPMu3vMu/PMzHvIPLfI2+jzzN3zzO57zO7zzPQ0LK97yA/zzQDz3RF73RHz3SJ73SLz3TN73TPz3UR73UTz3VV73VXz3WZ73Wbz3Xd73Xfz3Yh73Yjz3Zl73Znz3ap73arz3bt73bvz3cx73czz3d173d3z3e573e7z3f973f/z3gB77gDz7hF77hHz7iJ77iLz7jN77jPz7kR77kTz7lV77lXz7mZ77mbz7nd77nfz7oh77ojz7pl77pnz7qp77qrz7rt77rvz7sY1wEAAAh+QQFCgAOACwAAAAAhAOEA4P////39/fMzMwyqFGUz6QyqFJju3t/uo9YsXBlvX2Y06hKsWY+rFxFrGE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17lAAAvJ8df779+/jz69/PbsAA/qv5B+D/gAQWaOCBCCao4IIMNujgg7LVB+FmEk5o4YUYZoiLgBpWxmGHIIYo4ogklmjiiSimqOKKLLbo4oswxijjjDRuEUAANfJ1owM75njXjj1uEKSPZ92IYwb+CSCABEMSWVaTEwjoH5BHOonWkFL+xySOWGppZVhB+uelBTtm+eVZH1IQppl1VHjmPjiOuWWU/4nJY5VwuPnmPUY6IKcFUt4J5Z5YGYknklr2SUGaajBK6DyGVuAoona2Memj9oh56QWVYsqVpp7KtWmobg1KalqmnsrWqNfoqaolrI7g6i6zvppKrbXaqlWuvcSq6yofVugrsH/+Ckuw8kkwrLFaLcts/1bOPotZqtJ2RW21nxaLbVf/HQoEr9taJSC44YIUbQznlqvuuuwOdm27SzX5LrxJQZkuvUExei++P+3Lr1Dz/rvUktoK/NSUSxrclJJkJqxwvH5KWvDDROk7McVGBXyCxhhzFKcLDPPIZMcr+XptAASLrOXFJL/08Zycrlwsxy0j9HIIcZapQZqRkllzRAIEwGHKItzMpdAFB1mlvz/zeWTQSjK9KMsYjClg0MqK3PRAZQbNNMpVO9ptnJ0u6kDC/zm8dUAE1zlAqkp7K0HIWlc98toYfUgwlDlHObXKHkx5dAZy452Q4H5a/XbiBRer9t1Cmx2x4QZFfTHZNE/QY//adkuaNeUBdRk4jwJm3rCydc7td+Gg57MmyyhPGfHNGwxbdrdzP966Pgw7+zLTseKOu+es755OmVQDEbXKxQ5v/DvIk0D0DM5rLkCixT9fD+0+2/Ch7Gdjr70/3PucvAnDy37++OhEv2W064/gZfbsw+P+2defn7LRk6dQff39wFriVEe16ZUvC+NKFgCRsblE9Q9nfvNf3XiQwAW2L4IkEJ7W/mfBghywBRzkYAf3Mb2ROTB+I9RICc0ng/RNMGwpDEm3XPixwiWJfjEch9dQKEHWiXACdMvhOnYoRJrcSGpF1MgReZhEQgwKiU2EyBOZKBAoRjEinfqQ6a4oEU3/KQpmXCQJ4tSEwzDmbWZlNKNFQFXDIFhRjdgonebu5ANGkQuO2+BQpcq0RArK6Y41eiNEQEXGB2oujSiwowJrZCpBFsRidIrUkOLmA0CqaItnnBOHkIdJPCakjybcZP8c6cl8bBJpajJk6RBZyoAEinUMW+LYWNlKgIQwbWRjIy1rKZA1MSl/YjoSynTHy4UETJhBLGZFsiRA/NFRmZnM3SGhqZGrfZGaWLzcLm3VSZNoqnHi61g3S8LGZ17gg9g0ZqrKlk6G4K6R89tmO+FEv6DJk1mkNFfyODdAgeXzI7bT1jjnCb1DXSpIzSQo1wwqs34qNCP/fKg9mkkliU5k/5XmtChBNhVRjaqDo/H0qEJ8WUiR2mxpXhqjSSUy0JXig5IujUhLmTXTmNqjpjbNqU53KoeO8jQdPv2pUIdK1KKyL6hGDQdSk+qQpTI1FjjtgFOf+oqoUtUiVr2qOLKqVW1MtavW+CpYixHQsY4DkiClk/XM2g1I1k6gxGRrPRIq13LADU90rSs4KooBruo1GVEV619Z4UjBDlYVrDLsYXMxL8Uu9hZ+rUBkrzNZsNxPrSSobHU0W5VJXRZ1GX1sHFnmWVSGyLHiAqeIUJsVvt1TtMc4GdmmCdttfLYCKwTia0PEWZ6MCmwYSOaMelvbZbC2uL447kzeRVzkQpZ+zf91rnSnS93qWve62M2udrfL3e5697vgDa94x0ve8pr3vOhNr3rXy972uve98C2EcuOrifnS9774za8a7avfSfCXBdHtLyH8FWAB00ClkYwrEv5rYCAIznkIbvAkIvtDCQeDYwy2MBO+imEqargMpgqAAXoA3CMU+MMfIFhefVBiMP7gxCgO3Jh2VIACWMDGu5Wq20IbYz4sK8ccSJIheywI5b4MxkT2gnBvgOQkd0HBOGiyk5cATxeolFEtlvKUk9DbK7+tT93U8pbPCWQi9AwFYh6zZIHsWIwCKqUeVnMVyjcAG+9AfW8GrZ7J5K0MyxmzfR3ynXdsr/gV+s9L8PP/35CWuRbT9tE8SLOBa4wo9M3PT43OHl9JXGZEy+8EesN0GkWHWUl7egiJfWFm8TSpNBlW0eZF4tKCLLwvY1JeKB3gq+Ps5CMLuqQ89tyvZ4c6YQK4zzM+WqdPrYIjs/Jalw4u2txGsz6lLtcupuM1mR2ENjYvecbuZ2NDCoKeDW+2254aKU2d3putz9VzVGWW8knI971zcMxjZ7OXveUDrizPfrNnvEnHpH+/gJB6vLStAcdtIYgNUIn8pQNRVtmEz1GDqURjCWBNXYvJ0UtQrpu+97w60x4x2Gh+msMm6TA7fZzMG+e1fkEZyqs51OI7I/mQ3XfyTveoRxQtHpu0/xhywvFbwFqMVK1xK2+JOWrWRzL4C8A8W4A7VNuRexq2+1oldme3j1gOeMi2ybfVJc5ya97336zOs8FNUQNe727OvNVASH+OAkpSkjDTbbe24T3ExXv7uRo4SUT2HOW9ZjTd73ZODpSQZ4z/OxjpSm6ux+zmVJPln8Z9p1kevb3CFWVDJdvMb969n3KCqeTVnTVSg1FvUYdzB2hupuDtONs9ZhXNLw5DdPJZbsx9oM5ITlIeFZ3WamWTjhnH8breNu0XEGCacsuBM1eaz88E+8QivC/dI9L01bAkb02LfCTVDWu+B+LjElrip1s7nKPivswhHfdYiH+128f4orftQP/jW2BJdedMuiUk76dJ8UQt6/Z5FiZbbuZ0u5dK6od7bXd1iZVFdmJ9VgdChqaA5wV4iEdHLzdAfXN6EgNzrnYxF2g2ilJvNTA0x1d/cdB8LDIveTdN7tdMlKdqMOQBuKZu81c0sXd9iPWD2HJQXadJyrJkawdsbzVwQXY2PvgDbNIkMthxcBVvioInjvaBo/M0gMYpUMh8dncDWMaBSSZ6EUaA6ENwsZd55Id7SkWE/PI94Id8nUQlLAh3CCiHxlCFMbJiESdPrjd7z+eH0OdkeUd3h3IyCZMwgrh1PNiGZrZbMHhYw3R1gIM1P1aD/qNalGIEcWaIbKV5edY7+ef/NmkIcxmUemYIasDDh4MQXaJ4HiO3hBngiEGIQzU1L5W4CrIIixlie9UXbphodJC4M19WjHrYcE7AiG8le+X2OjuYOM9XfkKwaafQiy6SfrRWi18YNp5lSIAoY2YmaoYQUdroInRYgs+IgqSVNPimjHPGOOlIBLMYLuuoY96ndjrHBdxodI9wjzMyLLGjTTGghFJwgiVQj04gkDOodeUmaEjFkE3IjNA3juw4jUrQi1vkkGO1SkJGOALXiS6QZjjlkVQVgHeid8HFd6tXkWNAOw9okWu2bVl2jNHXisaokx9QWvhFYf33f310jFQIjISYS0dwLhgJYjwZLjMJQhgk/1nyCGneSIZV+WLDJpRvQJEPKYQmgFArd3ptpzFXuWr0wJX6IUsxgE7fFnk4s2wqCQLzhZL+2JQmUpaWxnDcU3r7RG0Up4Dpclwag5ZM5Xs1ZEN4V2lXozaESZNT13S1IzmqY5Z6RjNL+QTLQpc/pYVwiDrQ+DmFRpZawomxEjLuN5VWkD582JhC5GuQJydPNzuPc00RNohAMm0eQERpp5kq2I+Wxpo5RGdwtoW9qQGMCXyslmzL2JJoUGFSxTzR85TgtWTIA5uHuALvJyeXyQXO+YRtEz3bCVuuKZmEAzjEGDZhJonAGWV2CVbWVnNEc1AZiJ7fx4rYJwd7GDANKP9d/oaCBAdEKQdwZeib4fkEBnB8naln8td5YzNdn/WeQlJ5tDZ3Erh5QTgpBfoEBdCXMlaUXCiemCZ8w6eBfZOMb5lLGhRMCAoFG0qO+IVnImA1EAhxIaqDCSooKKo1qLSejplBWRNXNASQ2Pc7JgqCQ9OemClyycibNhV/AzCSMAl9E+h00pQGwRM+4TM2+8leBEAADmAAXkp9dBKegyc3TBqZLfehxPZgEjqGYCVIXeoABDBi5wmGZUZJ7nOmOaeFplOGivgFPAoiE+l/duorvwVmoiaTWakFInQuooSBs0icbipElAZxK9dnG0Q1sUJ4NrmoCKSDSrmmGvkE6ab/m2FUqY23p9QTTpNaBvfibXTJT2smNbuIpPyhWXgpAkq4jnoKajaKjK2Hmpj5cK91Ssc2Iwh5AqhKbL6Zk3SSdDAEKnnYqzy4opiVNqkYBa32q9f5jYYDphSAY8BGkDWYhzDJgrkaB0GkeYHKe4cYS1R3kkZJI/8xYky4MUCKQgrpBePUg4e0n2hJUTuHSssTdYKigSmyr1IYht25nP/IBuP0eEuqnK2qBIIjnQo6b6x6n0Sye1YUmHfTsDHzc3xaCGOXayh1WSF4r0rgiGWlaw1qeU7CbiLLsajZrvIjUFWHd43YckUKWgm1shWrPFwSlZGEQ2kVKm+0hRwIbfM6/wVGyKyConznlD88VrPdxmgRA1Km035P2yEYi53NKkg416x1UGIXGrPASjy/RGWm9Y4x2i3HeaPD9VoPO6orcCnUqgIPZ7Nmp4ybZK11RLHjlI+HyS53m0w2x62YoLAkta6LmJxe2QMcRTpP6pI5a0JvsqXz6a2+aqt9cG6TY65JcqltOzmDSLmqZawlKbiXhG5GUobhyEN7KwZjN5mjq5WgxU+iNAVgQ7ZfeyHc84AeinjmigvFk0yamHwyygSFZooIeybVuIPcmD2QW1UkaH6CxpeJpmodhbPcEbYsdDZCh7Wn2wq4aY1se74L1qZDuwGmKbdfUp3gtrOEGGjBC/8JfqdbnLh8P7pgE+Q8m6OmJQhctZsdeHg+BXkx7Ld4bpgKmCukUBBtevRM2bq2dAsjA9qT5DtVUQW+OJCmnrl5ehdCYUhlBey5uWm1IGwd03uz5oidh5KsLdXCNtA2XmS/GWmL7JmXiSS3nCsj6/Rl3ni3X+lDjJsJ36OCR3O8G5YCTqtWNhy+9KjD/5q/GIxYIknAVpnFGYowvYdXoOsgzqaGOOCkqECHqWe+RXDBMZOGGGVNj5KsAorFaIwuWNyMckPHe5bH3RqNwkqNyfkuB9wdHcZwrurHzmtIe6eKnXu/PAwDavtWhIxL+1ctSrO/xqWdcpnEZqzCgQhaBuv/Qz8LQ0EUxNxkcm8ICVSbBHqbUjhKvm28QRkpq8WmeC95y747xpSFurzcnJbbBS7kyXm7fcQ8sshWlAGGtiMqIpIaCdg4iZcXmUgjR4nMxTWwN2Hiv+YBRYUszRuJup5qNmzMzaDIOZfrcItzlVMcF99rxbpqtZUggxc7zuvLAn4mZJPsYNQBvDy7AnysCOJrBEYMBCKGx3V6tG48A88cpdshfYr8CFxZzmYLA3OKx07IZavsHibJgQ5ZgWJA0TZw0THHeAu9sFWSoSYy0Kt4BSANtc/5QiJtAstK0qvYJfX3Mga0cw5gZ3eZroBMmTrAXL88vhBkNwZ1zC+wrDHK/62Klo+IPEc+nRvtzLxT94iRBl1FLZVtqbkjM9VFgCN25qU9DdZSW5yz06ilTND2/BvAWckWG9FfMCpMXY5mDYbENEMmCnKOzLKR1tbCu9WuuAgBPdeZiiWtyro1AEosXSLfvAeF3UKjB5UG65bsOMQw886nZHBiOiJQzdCCDQo4R0pBqmO8GIQyMGsAOpqALagQBouNLQynmQOp2LtutDjZ+3+tHdhTC9RZHMix1XVFm78XPNMABtyJic4oUlGzRJLZUHZdfdWRfGDaOZIz1tYfdNcZYiiu99iR4Ki+3YTmptSPnMU3InCvGbcqckuf/b7T8NmHO8JBPY1gibd5tv9FwBXbtzhkBmCvro3M/+u3ZlDVxaw+nRLfs2qjqPyscrnWff2Vk0M0/9jQACI2sDNsA2ytjXlXgICujEuyll3R5DnfDi09wXpCnv0nm+qpFP7gUvB2hkCyqF09QVxWfhVMSKul8aTX+q0gt1ZGHSnXP3xoY5CAxbZ2/6M4aP3bQ85QUFppD5h03vyZ7AElAT1Zs3jSgfBxJaqMSY1bPKlFMTx92RN2UTg7OT46AALCXSbkYbBKysZ8QDe6chiXwGoo62iYKLqxAYzNWwyg9vGyu3zGbj5o5T25geZLc14pGwzKJWW+nMo4Eq6IxUtGu6Q0rMe+7wHSJhPa072Wnh7/wvKk5Y13e2xKqI7Gxip52pgD4kaXvi46eyGO6N3siZGYlHZM3lfgWiMQtrEZzA34zDMNrUuo2ITKde3teIBt29RsHsVHfK3t3Z/e4fkns1d33siWuwc3sUItmnNzT6ft7IWzRD83zsnU4oR1PuFd4s+qLSFDN980Q4D+wxSrvtYOd/Ks0i88H/7q6H8MObMAP0T42tn5zzra7oX0l3xL6s7Uyhm8VhroVjs8G2LF6+xU2K+EUoVu0KEutj8MgkqK55P9t7gV2T05pR0Ar16+0bQujM+JqSzfGusu3cFapYAc726AtYaI7kitM5Kry1E9jNOuj3dIP5mpOLTT6cJF/51ZRxv8laykLu20PvVMVr6tRzPEboCCfEhGomAzfIkBhwKma2VMtEO+7r08ROCF0vElX752TltSnwUe6sQBdccZ5fBc76Y8760L7sNAeHNnPauwSeW2gYHqPJgx//a2gPSqLWO1Zuu7u88P39So7eeQbN9MBz46vGIrZsu3IWXwrWmVb4Nxv5Bsb56dU0ZxbLRAzyicv9t3HnvR3Otzi79CL7cD/IV0VXonzOTZUYeP7o5CuO9kVrvs9jHMPusS/LuFZ8Fq62VHT8motKAjoLi8Bt3Cxo50f3s1zx2BAmVWRPx8VrsMBjYHVNDNnFGKf8vLi9xOfHE5LDED9XTXk//bGajXjn+BSb3Kam8YqicKEDCGo9VenPXG0ksnCMKRM4uCGqftc8AKFAQ1EEoRNi2W85ybaLfTDW2xYbEIpGWEwNETMyO9ekNsVrvldr1fcFg8JpfNZ3RazREFlmt4XM59z5HWilT1GqYMlRkXCpYfnBKVJr0pvgyYGw2do6qOCcULQayrISoLIUmfARGqR45HCUu7VNVV1lbXV9hYNFTZ2lpavFWb0aY8t6u6DAICQIEPUyY3krYNTp5KRsrKw8sBmlBjTSdq31ysHKAsRVwyGGZb9HT1dfZ297gc7ff5MVSY4LWZxEbgcCwUJDT0kJq0wdIPC84o7CvF50cvb2z/uH2jhk8MCFrBzE2k19HjR5AhRXqxeOFJyZHv7smDBQ3jin8p8HAcxBKSJoQLIUIheDMEI4gr4QSyqeXNEpQplS5l2tSpLHIGSyR9mq7oK23xshD489JnlqOhaAKaqOOUpxGkPOGhCirh2LYRz1bbCPZqVbx59e4FGZWv07tm6gzkI8VvBQPECnM87LYgpa+Dfia89jMeTDo9MDn+lq2TQxY4OMcI/Nf0adSp4TRW/e4J6zCYTVIL4g32bCc7MyPZVU1qzQkuXHBTO7Ymad/eIhnf1mnFh7PkgvVsXd36dewmYDPLmV3Va+ZlWAuJK7GDvy11pk2kddLlHg/6eoE3/yFjrJ4fc7lIwsjHs1YirlDIOwILNNBA7so78Is2woPqFzWg2c0IQyhEaxwHnXvruJpeuwZAkoY7xJqp5FGitAVTVHFFFlOR7QsFyWgQuRjzgdCjc2rYgqAXzdMgI80QEoUJK27jkD5rEuEIBAmNbPFJKKMcLcUeu6gxDSZRdFE3d7ib8ssfM+ymMKLG7JBL7eZ77iQdmxvSSSnjlLPFK+dsqai46jKDijpXq+gqBc+Bxpm42BQlmOe0RES5frQrYcCIMlHUTkortfTS3cwiREs9z6iMHfyCE8uJaEAZNTjLelEQ0t+8ktEGMSNVsE9Ma7X1VnhKpciqUydDDio06/+b9KIeUKmSLoQ2/TUyDD7ZL9Ya2NvDriEAAKDaa3HVdlu+REnUqWMdXYc+4IZdRSNf7ThRwzb5YVKyTyNNjp9WGhxR1AyoS8pabLn199+mvLXC3HTCVZfENMgj+AyL8LkNznnJfWybNvrDZgtFYoSzkIE8Q87ZwgAWeWSSpaK1WV3PvfjZgiS2RahcF74giBKBsSlH0kDewTCaDrqKVWnypYEg9UYt+Wik/wVRxpT7iuKQHiGO8GRhx3jpXV9RWi6EYClk1+dl4W0BXsaG7romoJNWe+01pNaAE6pfMTjCdLEU0m27PyrkJZyJmOwJ6n5MZKdxSjVM14bJ1nDuuNn/dvxxcc/gT+bsJAQzaMgmZqVQaA+uAhyeHfVY89wW1dAcwztH2Qo+N4X5GTMhl3122u9QWToZNi8t2c+0SdsVHT7Vj3STBt4dJ2uaJi90Zo24Bjr3KEGrduqrtx6NInDnGtk1qDJLMtWBt9loK/FNAnmGPutkaLjkCXUKl4/zAO/r67d/xeHjeF1S+BqXt3wd+Q8MWfof+Ywyv8VgYUDF6l0hmuODuulKH1NoQpakIMD7ZVCDTDnWt24nJo6VqAxXKlqd4naPO0yDSD56xikSGDt2XWIh99oMb9oFuxjuTDc5wuAGffjDjnSQPK7AxYyOJEKV5KQ8jbPcYoYokSHe/4cbS6MgDzLXgmIxZy1emF4OgfhFMF6HfgnrGwxnIaYy3lBrlOvMMp5DPIU10Rf20IYjELcJxhjnPclxGBJvGEZABnIpCpNb+PKVRjOMhz1P+yMW7aAzGCpEBqNrZNVuEBZqmW5iKJwPIzBpRUGGUpTaktonIFkPQ4prjC6qULzmJYb06cSMuUAUbSA0gQrOrCz76+EofUmyXqphlawo4ym5mMr3fQ6ZemRjI0KwGUIGjiSS+VHT6PDMlR1HSXJR1hGC+UtwcuubVrOZLM6yvweub2rNix2GZslCesFIVJqyDSMfkqZMcugnWTmbhPKTpGbtJHhliWA4DXrQVrhwnP9Vu1H+VIEUlqyRHBeUhzQFo6wOtadpwXLoAM+jDJr4U47gM9guKvJOhKZUpa9awTAHaEAeNvN8uwpQesppUXIuYRSIpGVgCnU2Z/6PgqGZwYjgM8PHWNSlK2XqSjGz1GPmUAI4JSK0MnaXcdqHOj2ZhkDulbCzGTMiNtDpuwSVPUaWAqhNZWtbd2ZNeogVe/N81SttpMDaxLAQa61rQ65yDmM8ExCkIcQ+J6c9ubpVsYvNA18PlKVmLjSdIwxS91SID5QsqaDQi0IFDVikN1KVsaMlbZTwU1AtUHEHogVVKuOpT8oQj5qTUcLf/CjUjJZWt/6C6oIk26yaoSeqjkT/Do9c66doOTYMuIRC1ToKPlkGBLfhkOlurUug3rYGSNmd6RzWhRvxsSEaMFHthKwYlJtNazfP0RdzzXdd+MZXF9zY2lwt0kXkEmudo1kPrYrW3LGBJYIYCQ190adc+SZYwcv95gfa87TjytCLr/VNd4gbNrsaAa6Ula0nQTlby03OifS6TIQXfGIUU4K1qNxemF61hCnuUlYmiijyLpym51UXSx9+Gy0fsxyQJjbFQ9abjm3F3YDyY4xGLJUBEECCqULtRrE9K2z/SFUhmxgMABkhNtFj4Nm0AcFEJvM6fku78lA0NveSyQEOgGH8tkkhqh3HDh/VM/LKgsvispx6/5r74LtpucyDvlUvz4xh8+4MzGKokCObxMwxOYmnzyiTLhwgEwimNWsswWnuQjETQRNa1JYyNGrh0Dgk9069l1ZrYWsK3MxEBRNXlRwjRoDpAB/CopzkKEZTPWoUH5qDoYa1K34nDmIbZLy3xvUzPoEivFkY2RmOTZMJwOVhfNSKMn5B3zqKOmCH+6WU+vUrVqxflLLsD8228m0newJ2T9fFwXTlZLCtmPpMJm2S/DTyKjFmcQccHskOZ4jzKFREsbrYbWqYjTWwZ0eKlZBtaxquIa7AP7EudcJRoZAF/nE50DG+fpn4FTHg5G0knJ0yc1VuO/zyaZMBvftkIECp+/+hbpcb5MDWWHB33irmVhhVEOncYeRoj4K0fMIXRucO4i1hoJAiEqABaEsJ/nP4bmxY0VOpsJuTRdhhDaNsILqDoCHr34z7qB7mwNO9kT4qcF1+/8Z63eE5B53LjoQym0gnq6acQUjheSY4wLXZfVIKz/alSgLPp5Qa2F/hUjTyBm/Orm53zL+7rdLZNF1oqj6dwk4SlSFEqK4yjBRwJRrPvXEiaRN1AL9x1Yqn7ak2U1Shnzvzu6e2arz+Ec6HtIb8Re1Jce+6Pg4B35qY28t44AxVrS7jmIlOURfNe+wn2jq/T40K8/lU+jpHVRhl1aQlXDOZXbymava8PvMqNhz/UjPPJDh29u3vYoYZGe+XF2Mr2f8NuFoPttMRkxqYxUEjK/MC9WOor6I2GFMGgdqs+5tARiM27gOD+iO3R6EkysuwpJiRCyIsy1iBAjCAP6g8OFA9AMK/4aIm79MhCoxByeE/UYIOmfGs1RkTmqEJmpkJZ8O3eIAxgOMA1Xuu0KMxuauR4mgjGWxC/uG54eOC9zOJsCg5WPssA0SEGhrC8xE5wKEGsuoOaQu72ZO3C3RC+UosjdA/6qEV3aMQNDktmkOWEkOW7wKcBPy7a3oapWNCLUSVBuEkUMg7NFwwYwmPsGDDtakRb3lDv4GE8zCVMcyoqQIN+RA9FKyGADhB/wpYQAnrpkZbLaLjEtBZO2eywkJMRThytyw0KNbQB+Mwkv5QH1MzxalAJDETnjJynyUpsC4IlyeKuDQKuqSrvW07DkkgRFUkshdhspR6mCnLxJibo0O0xTn6H51JELiKJdaRvTKELvgDL1yYn77xBM8SkBJxjyeKn2VMxWY0P484Q3ABodIok+/SDERTPP2oQrmLRSGcKWIEMBlyRBmSPXJ8lNOxGGVsR4Y0J3kML89pumLwDLPyMKIAxLdwr2LIQyi7gihqwFoaROMQnjryFZxZCdexrQYMGyxsyEJcSGLqQL1ICv9yuNLRtjpqyUCwHdmyQZjRRjBgnh7DE9r6sf8kcbUAozsvmkSXpEDWeMhfjEbfO56E8kgaqrmLjIzoIUaPfAFO8CBatKBgKa9X+4p+iIKFCAiI4AU16b2mfMv4CwmYlIOGS7cKbBOwGave0Kdn88U408cVmgTrEw0WYIivOoV+mpTma0W2eME8oDBUmCC4nMx8aodkWgqqSKMMbKxI9D7TKwr2Cx3RsITBM6q29I0mwL1avLsdwUGTQ8llKBcziTLCmkvKFDWjU8S+Ysxhi5yFw6MWGsOmG0d0PLsAQogJEoQog0C6cBZyLExkKwlZYz4IeTC5uzIacqfbdEnbXCdvVIrG8B6fAhSrLJ9Lsi3CKrDb0wkCqhh/QyD/geyuTRKuz0ML2hQ9aHGo7txO3KRB+0LF05DIfGwXZxQao8wE+nwN23kjPGS+SDEUq0NK2jOICDw4RXsrx+xC3YBK/mRG/8y/66yOK+GZ6zRHt3SmHJvQwoIwjcPHOHKV0Oi2Rpi8FjogX2i6rKChEcysIQlMy+tQIJXLOswORXrCSpouAorEcpkqj2EGWEG8wPsFTek3zYIV0HuvAnK4+wSOuJQ/qfyoIvrQIB3TClSY/SykdnkDPQBQmZTPxoQ1Z7mMHFNOsfjOtas32TgnLBXQ2Jwm+jzQAU1IMh1UM6ubM5UFQrkLNmXKIw2gzlsWwMkGNlnS97CXeBopngTA/5uhvpBsRlJBNFzgRkId1Vj4ngjDLN2sBbSy099kTXHsLBlVJ7WotNoDN6KwhBK51VhkDujINGmU0In5yE/VPlItVhtFitU0UpPjyNYaDXhkGe3QUxccrBU6FAdSqxuqsmV9wuorFReaBDWNhh4sHsc0oVQ1VkJbKAsSUz2MK/+8L7NDvkcpTDxhoLTMVNgy1RSqTHWK0eLh0j9N03K6THQtVnVd0QkdOBHFpbW6pBgFO34FhNzxpH+jJPiEiSl92Ed002GNS3Cgz0SE0IId2Zjcow2DwdRapJEQymhykDnzMKjZsODZJjfSSCFgCFBcUmczKrTkWA270E+KFtqcJP8uJFmjTa0XYtYLvUuRMFMp20i3pKeNYJxUIZUeSB9nZFAXrFOQIkVlVbVOdDuBjB6vxcdf0U4v4JejdUox9Yqps5X7sjWwBNfKsiG/QUgXDIro0tk+jaJVU00fJUsvurUKuLjgUTVD6EVGlUZ5ARm1Xdv7KzfyYtBD1QuuA8pGmoo5/Nrk3DYptUk3ioHUTIiTLQBFZY5s69IFJSvBwlcsY9XGLVrIDVLBHZl+1IJc6pzbq7eORIreaJShW9xB8IMxSF23sByKdDWj+sYq4NDZZcggZNw4GaPEiZWp+7TGmjxFWEKBITFduQ/m/cUAVDrXVE9X29LnTd+7rIvKdRr/cp2J8cNL0EBRlKExF2ypMDubuLvXjZhYXu2vZmo+7xOpZpkLB5Nd9U3g+GzfkSiCwUMqh52WIVIU2ZACEwyZXarUwRg8pISJG5C6oKoBqgEhFUAX0c25xFNgFS4Fdm09pXBb0OrG8OsEojS7Asg20zUc9twnL9uQEkZWW0tL6gxI1QXACyAGFOCK76FWJQWNCRaLPlxhKV46lcmLYMwSQgHYHj7FPpCJeCuW0QEHx4OQffBX4YKbGCjF+uUiYUjia0OVHIS65RUVBp5iVWStC3ReSSm/OR67xxSDZuuOykgL5oyPj4S+bFBN/uDJrbkN49QA1HOAN6NFCVw7VIU5/zvOZKWly3MVD/ba3zsqQDPC1Ba4uAt5Ax4xhcsyxo4hGz6s200CzSrhMoCIZATIpX9tJHqtxRjTZF+ulxYWJqCYl5180g0Unj8uSEpAAeI1jIqytQcOAmhyD+UNQQ3L0TSVDE90gFueAval33Kc4Uf7ZXJWWFc1M42dDa7i4XW0W/y7Bi5rophNyRT90/JkTC8Bw6H53pSJYA44ALHVWLFLZlAiHCGuW1Iu5/Q90zr+u9DB5hr+V/3Q2xIm6Cw9gnjhVFzl2YIsTVPUxDQigMLDNwdQQQgKmXwdKWAtYoVW382s4iQK3UQJsdnaxEtjZki8Ebw9oKsqkzW5l42eRf99jbRejJaJQACRvgA/EDKMkk5v6uSWjmp5alqMrcRKQKc9I0xXG91M1Q/QYdjlFWEK9lYf5uGbiBFmPqkMhjIvs7qZUS+Pk2q5xh9e0uIXwGnxYum9XTYIDDrNHUEf6coYjiGDgai28+IU+B4ONKNQxJpn/dq5LtaGbodexQGXKEw3ENuTfVC/UyN7lTc1RivedAFpWsNmYDWZMOPDRD6KibxlOBk9juyA+78DCdPs1SUTMABDOLbaqur4CCwpehvg5pCr+aO6lELYZWSURJECu7zHlW1S/b06ZoY5Iw5lpgDUwzXdjq3C2EcYU6hBiLvVHhtI2ymhzL98TZcP9g//IoaPg0iF54Zu+da8y7FLsFhTPgTZKzDemz5GcIwWcc0toPkn8jaP4UnSWqshn9mjPbI6bqMFgpxvCd8vk1mYXiULSOUI/t6z3j6HK+YUofhLcyAc9hpvhgnYQMSmkgy8AQSSCX9xGy1LyI7YFeSe3OZEhjtLBeVNAfsYTUObHm29hKbvJlY0ZdC2hAWuidVrGJ9r4W3TTS6YzVajhZi1icNvlhzyuRCY+oKz7WDFe/WraTGRpKuTMYvvJlfhJz8jYk07s7ZajDFIczBgyKBt/pEP5EQq38yMOhhXP8u32WsfHkvbbElzQ29BGt8Eb32vDGRS+lXIjOujkhhgVzm2/8OICs0lji+dPZvwDNV0xE7Z1kOf4uyS3JX8yjBUa+K2ycYo7SwyErzJS5Sy0hnLafTzlV6Q1E/Ql3KA6lGHQj+59KIzJIIVhwD/Yxierm+RzjAhOZV1sD/B6MFptylPdNIVEAz/VF6f8V/fzmB6bEIsdhxyJZrEZBHk6vOT8VZt3ox1jkYbHhM9Z4r5WNIVLua+F5M+DwTudhlE8LYJ5qFA28ytdnoS5YF04aXNHhGk0QVmj7AijgVKkprxWlDyQtAwgEmmX34PUn/3DlhHUH0LkbuQpgIlLkOB05jqyzYXPtvB3uScxW64WpSmSd8p9I2/+blq1NccbGvyKpOz1P81C8/PUjO3LrZ6fkJTArX2k1tvaobRIfeiEFs0x3nutNC/YEQwl59phbCQUkmmfVPGnbjBEKEHRvin7kosTBQjiln6i741QZkvTlaqb8pqjG1bIChmaiKz+bDPZhCKxUZ6NGyv3HQm90lyFFq+5JK3fcxv3YADQIAUYPi5h0t2PNGmReCVRtCj52GRiqx+2/O6gU2QDlSkVSKbCLps8DdNGmT5swAEQICMf+zJR8PKN42Xbtcob+8BVPcsuIb1fi2gRzicsHzfZFM8BAIXrQxkCN9cBUOWn33oJ/1YABqtPZ8hxy0P/4Xaxf3vqvHuQgZ7uRFkkMxiU9Pnj/4OjW3/VDR/dUChnza/rsL9Otd+KSu9uaWWGuHThU/kmJ+GxTdDCHBy0movznrz7j8YiiNZmieaqivbui8cyzMXBM4wWHY+BUKPpgn6cBSd7YbTXX6pHFJZsUlyVCjRkq3qtjtpRXDzXoJZpphJZDbBSwlVKJ/T6/Y7Pq/f8/unuB8GT9RWEKAeUkXU0ZGOgMDHIdwYm0PSRuIbBhmXVpTkhFjIVedSWpWlklsqKMVqhg5A4Cxtre0tbq7uLq/GIxBTqw/wCaeHsauiFWTG1eXUq2t0pkuPqAlg4tWA0kBaZRGqJfOUkXlHbK/6Onu7+zt8fGrpn9K15iZ4uf4k8ojjojIO/+75CLCIWzRlauYl6zHmH78nOX5JwWIJ38BubEhNiCjvI8iQIkeSLIkijj8Rj8xtpAQH1bNEEYUVGwgQ3DI3SW7QxGgGiqA3P9kgS+mJAxQbKxsRBVpkITlmlVotNWn1KtasWre+I/XQ5UptMBnNoNYEmBkJBK14lXKogNMsBrtMpQTUKUZo+SIatbbByZIfkKp6kTvNI9fEihczbqwYpUevb1wWVOgNzsJqF9EtBNwxmBFAVAoUkGBgieEeXuwOlEaG7d5iRRF2ZFW1WcJGjnfz7u37t65ncyNT7kdIXxBmQMTdWkP7KGkC0k8DVZpbLU+l0orT+3JdRaEuaoc8B/9u/jz69OpnPONC/KElQ+SMBkUco3DTQ16ktzlKZGUr24DAEQpZ3LYBOQJJceB6DTr4IITo6WffJKEkZ9BF9O1wDh3+wPYZG6Q5QFppFY6jiFDlgWDIYeDVpRcFSxEE44k1RngjjjnqeOMgHsCHD4UmEPGQMVsMQmJpSAZUSnZOmNWfMibKUdhmIKqITpU7arkll12mB99XHFazkRHJJYiaIAYQMKKIoSVY3U7cCfLdKGeuiBxyWVZGHit0evknoIEK2pWfJ303ITVekMhIdgDpGZ6HV3owYwwC7llGZz0NuimnnXrqoCEbGGAAhjB1YxNdWqCGVz6tzdLKGR799Cn/rbXaemskhQoZZJSX2tjEnDt9ARQzqoDBTZmO2KnbWHvAWsmsSPGKK7XVWsujriVoKCW3ntFYGRU9xtank5NsA8qPLmWbVwqSsMgsJtNeOy+99QoBGQuatsOPvty2xusgeJ3q6iVYeGvPS+LpGa8IPT17CIP2SjwxxXMY1p2hzclb22b9+iLmPEOW6oh7OG3D1pDXEPUSe7mxijFDFcs8M83YVLTxHtses7CPc3lcMszhSGPbmc4lYdZdF7UZmr8d6txzzDVLPfW1P9fydAfuNsUn15ZxAi2MN4gBGVvhHjtAAQjgsDTOQqy2bm3ZUT033XXvagt+aCaEhRrQqqgR/7tsLIeD2R0V++N285XG39LlMHfH25gixbPdlVt+edB5RAwiK5gGzEPHjTISFmKZnMx3GGcmkeCaFZQYRrm5oEyhNXBjfjvuE1udb7EKgqKaN+SE27tqIWck8tmubo0hGIOJu+ea/EnweozL4v3cI26tggTWuXv//a270yGMRZzN0x4kLc0VBhdKjR1yRRgDUgB/DBww/ZK6ULnZk6F1Dz4AAxjAlBTJb58BDGjwMbyxHSIbaBhOfJIRJStMgH6tc8CoVKU/PG0tRswTIAhDWK3/YQNkRxHEm2izP58Ej4Hag9cW0uc44AHlNFx4n/8oN6DkmY8EwhLHN0QoxCF6iv+EJRDfDtInOCWWzWWOOJn7JgMvV8FieXZ5os9sB6wOfotdJyRLld5FxDGSsYxWWgrfNvfDCq0hZBNBS+fOITiH8IRjbZidpmb3ma41w4vkQRSefgYAWZixkIZcBxJzVrqFtYQ52gmWa5zTNJSEo4MBC4WUmhiY6+gxcyh6xclGEQkTamCQhzwlKm+RSMgZUFVyK0gD2+MFF6qFGBiRxBWjkL3h5M9EDlSFOSDWgv49hV9OpOMrSRYCI6aymc5sEBUORECL2OMXm1jYI8sXmPlkJJYXYGAoXhkjC6xFhzWgBE3IlyqhoYJSDHsmPONpsbbZwZtAakq09qjBhRHDMzL/PBXp7OOGdWIAnPFi1SlkaD3JPaVpy6zS+owFCFPKs6IWtQMzX0CGnoQnas0KZ7jQFB+EzMchXptKWIznSewwCzZ802amPrBCFmSCTFWh6EVzqtPFAK9XxhkHHR8nFKE2xEg/ANwymLiyUAnOB8QMJ0vzQsOXBbVhPpMmPRm6061yFT09ZQmsPhm7Ya1sJzJkWfZCUTQqtq9C+Ooh54BkzqB9KJu68dg07+nRrvK1r/vSE2tYYiM4LSitwJzM+kx1wFJ101gDuQbCCtJLafEqLe3RZ/8+9K+N+illGyJoVf0q2tEGB2TVrCX7MkMQyI5Hr3nxFkh1cjh9gE4SolhN/6skgAAbCraKvtqQBFtwrMfGQYukPS5y7xUNimDHlsoBmTYpCw45HXWvGTFCgiY0waaOVJ8O4M+oMnMCa/qxJvETEw+Tq9715uIHkWMKsaYoDrrk0kDRcELBNgk0U4wHHI8w0IikEz0DTGS8wqNBG3k5tIyyt8EO9hEp/6IuliDNmEV9nHUK8SgWulGtdyHpAQMsYOlQDyGJjcRU/iWC93oubsZ9MIxj/BfoEmePDpQWo9oqXr12FDfwmS5bemcB6fH2E/QBw49edqcvPI5MMn4yrtzpoET+jh89zhDwLilfllnEeiG9DG5CQxMbQkJdAxMIWBnlWJlykTnA2ByU4/88KCn7gcErQNfeAkK2L35TiauqJRobiWaCXkqZemsy2mYsZjAyC3HoXUXj5Cxp9tr5Dj1iEVIrMaN77AR1tFRyfRCHpzAYmjnUw+RvVRwUusIs0kzOca4mLesuVRo4ZhPZY9snSzRk98aiqK9CtpMurWKmSLrlLdNGUUcyUWldayy1hF8862k3pta+Ka6cCNJpQg/NvTkp7p9d+9MyTBjLwCqTZKMmkyAOLTBDQO0IsqHi4SI5wtS+97S1FjOXorSPl3HILjejRD8P4nkFTbGGytonNYimgHGQJjtFKZ4waUJ4J8Y3xjMOpTFYKtnepSBRsUtcdBuLPsGoDmb06Rb/kQoHRXNil20JNKC4eQJiF9c4zp/8Ndr69pO5ZvRkdhlokx6lgRTGCQW57ZQeZfrlit5yLaENO6BrN+dWH62+ds7ZVAeXYYIRzcBGzcb/tDOIqkhK/GgIk76MuqR+/O9ch9vulV697rir9Co5B3au14boNqfmFFTGbYqzSCr/Zhk6233WhHFDdemFSMgJ2BC7U75mee9e1SVytLahPGoB61tkJ/9qFNkJda2143V17PQQEADZaPbpmwC7vsNVvvb0gu0cMl+gDndxEgRvEsqTYyK3477roqdigbfjCciu4rKvuYD0zglGepPFDJe1PfbHaG0bJyRAEDxfJ1IK81TM/1RyBUMCN7GRIPF7kYSXBFz7q/BfZM01+/b33vb1NlD7zP+xcmFIWskRdrQC9XyQYB3LZTHWDLGVsjBVdIVAaTAXptSUMl2Rm9Hc/WVgXxmcT+kFgyBE36jVmR2BMJAGqCmgBjFbCAogdq0PPmVVBAoGi03dBXKXd2kgDlaNtMEABzpUZVhD74COF0XUDZ4aGCnLCDaZU+VJOXhGXGjG6GHWNf3cDeagFYbPDtYBgXgbx6RMAE6gfuWFEWISsfSPVPzCF5Kdmo0D0zWC+LjeO40FYgBD3l2hHaqHlOWfDATVRlhc3wSDdZCTJuCasiWL00GBGPwCP+xSyz0KOt1Mef+1XnlNkUz4gkPM4B1mIpfoIQwsXUQth9yoz8WtTtFQiKsFV/Gcm2ANzgExkMFAl6OlCI49IAxFUBypCiiKkybu4oNw4viICRBGl0SxiyIWWkSc4rvhQHb53iDyT+OJFCAeVmht3/NRUvfVIS9mo47k0x6+SAcOoid22BuhBQUqy0JV0BiGkRCCxY/Z1twZnJPFYoZc0yOd0P69FCwwoKRoIz9iBTZyjS92glE9T6LwjdncnBsKZI0gI4m8CymCVZjwH+JNRlqAjTBoCp3oXsR14ar8Yz9+ZGllVZghwnQ5n5NVoa8QnWVUgQVFz/3gD8ZwTxcGj86cyvUljHZhpO3/fMKazUpSEA5CgqRQioQ/wNnqzYGU/RC+PNVXaVfvBNGHqAlpHMBLksrRTIGmEQ8CtdkdsUJ41KOY5QYShZZgLFZJQtRQpqU7iMY50qAurAUgRhKuFY7WgRRQfkubtEkdpRwr0ohT9F/WxMlGaBYsIYgtsdn/dV7zyJ1aNiYicdziWcVs6EXhkMc+skwPVeZ+wc5ryIQBXWQH0kQ+5Y3PrQq0CMtDpFVAOiZrngTjHaVV4QGA3GQ+htw5PVy2FN8yOJIbfCEv1Q6LXBmr0NFkMsWjfCZA/dSEtGVrNucscE+N0V0UYlSuBYkDktNSfEdnTtKNSdBFFpeZINl9nZ9h/xAhSnIfbjxJ8XWHTc6dc76nIrHZMonkrnAjk8UJCaTKbb1bcZReqkwWVmbJz3CcIe7Jju1YvImldqIBfDZoIHDizklYbFbFwy2UleGEe/hPCALGbTCd2M0j4EkJh1qmfSSdWuWWUIEagoilSAXONzoojGZFUcSdThBOPyEME5peG52ehvLmr+gaNXDaPk1j8IxkSqyRQaVkdGoAXsGJnu1njEapPz4enynkTS7DK7KViyGIosUenZwlyKHoYkloYP4S4JyOuXVM/oWUlLZpftJnPVEpZ/hd85HjQAFdMwxGr3GQRVJhsgDGVzRPNf6oAskJZ7yVlrrSJE7KOaaFvf+5qZuuZp/l3j0WHHOaJrMFJrxBp4qu3TiUVJHOI6PcRvHkmbmEm8c4JWaqm3WFQGRCKqy+w6X6wkJhm09xQlLW28Ygajsd1HXJo4kkFdQVFSAE1HNME13QHxtlyTMWCJzGKrRSJ61ygDsR5op5w32dA5yt5zCoYtc4jEbU5FcsS2RKXuqh2WHNarSu62PazD/Y5pJ1jcV1ABrtFeiUnvLUn4B0VMe1qpn4kFlNogp5Y32wq8HSAse1iA49lYKgwIHE4kABa4WSwcPi4om2lIkRSXkA3KKe5whQ6JksC20FZf0drMk6DbAaqXtq1IUAE8/t0UYJ1ZmllJ5Wjyv4J2r//Fp2WU/CPSt2NkIietD2RIZpPerJOihO1UFxXqxleWx9foK/9deMMWyPepxZwNZoJupd3SWZ3sfgOcnGGNWqMmkWHq39Ja06mFQr0QAHntWrElurcONuVpG7aC166otHftGxPpbhuSay0E7Jmq3g5ksy0WdokS1RHe5h+RQ8liiz+l/GYqDUyo7C4amzdqrTDq7mMmq/YmDnXmurblHN1ZtsxGHZaZZ8NFTeHoOg0ciPsae6xsvqbm6sRiQZJtF5EqItEOjfqi0GnKJReo7I6hKUwKazcl2FMtGlcGG70K7z1gDTNBVfxCWZSiqb1ejfumq2zK0PqkTZ+tCf4uew/z4v+bKHCSERr+oPeNjERipDwoIEppWv/PqBPDpaZ3yUSKQjJrAvlzHS31ZZ6PIdtcIf6Aow+fns/CbwuwbeQsjk9+JBAJyG/paGWB4mtNxW9prfodiO4NHUTJCsAocwy55Fd1BtLdRoBEefBZTINSrTGmDw2YCJoXbv+IDlh6QGAotwAqfsVfCunqgwOi5aV8YPxe0DwnzuuEmni5AtASOxDj8xhOUwL4xgYP2uiJDXivkLZNIZsUlqp36n9UIxrIKJ0fYwKQUBMvIoRFQZfoVhldaTzRgDD4vx5pIxwr2prCYb5wWuG+aGEqkTesoBbbqGM/ZgQ9FxCL+tqAYmdP92hR4Xwes0DiXpHxwQnyn07fHOLuvCZhgjcu2W8TmZMA3nwRz3CqLE0Y29whuNr/E6TZ528kM9sCffYRYAcYLuwsge7rlpBPloKVyariaDQPDiMh973CxnYxXvryzfy9jqELc6UAaXJt2un9sFwgdKMS2I8jHjYH5hia7A8hYp8ih/kn3i2CXb7BTP8INi8zbvYilrCzt7sLac60GtIBf3wjD3gTa3s1qGSrWtYA9dQx7ik3GgYbUEMz/n4HDKQxCgrct9U4T9a3puDRraCUInNEaf8FU0NCEpQ/q9qOkmacEOTf+lL0mAc0azpq2O80cIKx/38oLw0NwGZzDcqBL/wwNKp7RO/+IOZQCc/QTYSha37TRRmwe39oLYIpjSjaxiOHRR6/RRB8f3cQvmle2zmIRTP7VWEyWceiQgbzVYY0VOlwClSHQ9HNEyx2ZYr7XbxHPPYVTrtvJbG6Z8Aixb37VIDFK0ZPVeYC6siSZV9aEs4i86w1Vd43VGj/UcJC1HCwEG+2WKAqKFOqPSujVim+w7f0lZTooFdktC4NA1Z+5IXjZps7SENC5K+u7Hhm9oOpsuljZs54ix3eNLnw1d3PMqXXRs7/ZW2JPexdrH2W0Am+4m87Zx48jPmHWGtqifzmcBHzd0a4UhyzM9q1pS+Fl0Z3en6G7DvmmxrkL2/6C0bms3eZfuWSNufjZ38VpaWpe3e8OzClz0eL83fY8EXzOpRYPwx2J3Pte3fzPGfb9y2+1gKN3zfx84jhiDODv3VyG4gxfRsxbkg0+4lvh2YXNnH12NrFg2hXc4IxuZ+nCIoyHOvV7PXHs4ilf2ATfSlYUSail24I12is84Sb7xPvBY22ikD9Xql3I4jf84SmYnQrpfd5bFHAIAjAM5inubScP3dcwuMghARys5lTvNfxazZUpfu7R3lXc5PIsLDk0nwnK5l5e5SoSsl5G5ma85m7e5m7/5Vs83nM+5SMg5nd95SORfkuM5n+Ox1/Y5SO75vOi2ZgJ6oPu41Og2bP/YuaE3up9fxD+Wp5o7OqVPZ4Ldh2lXuqb7bc9Zm19vOqgvMXqHOqkTSqmfOkmIsxih+tE6taDfyEYl4qSzej+6OqJbi37TOkgG+CGJmsDoemvyuiGxo7e2L7Afu8UEbgIhO7OzEqxJ4aw3O7OXBoHxTxghH5ZLu7aLwAEQAAVjoNRtu7hr4biXu7mfO7qnu63ss7q3e3pHu7vHu7zPOyvTu73D1fPF7r23u6z4777T+8qBdPTe+r/z+TfzXr0X/Kbj1h1hqBMpPLBfDMywO8Tfu4VXfLwDMHAZMMaTur7JlOx1PLJbTVSL/Lk7scnT+6un/J3bxXSzfLszOsyXOqn/duzMN7skgfLNi7vpnQ+877yb1yjQAzy4Db29I6jRJ73So7pKLr26/7zT4zlqQn3UV73VXz3WZ73Wbz3Xd73XW93Kfz2Fh73YT7iwlz2pnz3a8zbZr/1/t73bx73czz3d173d3z3e+4ba5/2d7z3f/z3gB77gDz7hF77hHz7iJ77iLz7jN77jPz7kR77kTz7lV77lXz7mZ77mbz7nd77nfz7oh77ojz7pl77pnz7qp77qrz7rt77rvz7sx77szz7t177t3z7u577u7z7v977v/z7wB7/wDz/xF7/xHz/yJ7/yLz/zN7/zPz/0R7/0Tz/1V7/1Xz/2Z7/2bz/3d7/3KH8/+Ie/+I8/+Ze/+Z8/+qe/+q8/+7e/+78//Me//M8//de//WN9BAAAIfkEBQoADgAsAAAAAIQDhAOD////9/f3zMzMMqhRlM+kMqhSY7t7f7qPWLFwZb19mNOoSrFmRaxhPqxcAAAAAAAABP/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EAQDAr1o///8ABijg/0EDDDAgaQUeqOCCDDbo4IMQRijhhBRWaGFS/l1IWYYadujhhyBSkmCIjo1I4okopqjiiiy26OKLMMYo44w01mjjjTjmiEcAAeh4F48OCCCAj3MBCeQGRxJJFo89ZlCgkU0qOVaSFSRoIJRSlkWllQY6AGWUJmbJVZIFdjkBllyKOVaYEmxpYIJUqsGhmvwMaSYGJjLpxpx03sNkj3daEGaUfWYlZJwXsFlloGQoWmg9AhDqgKOJlsnoGJQ+ao+ll1baqaZSWQqqXIiOalappqaqKieZOsPnqpq0msGrEtAai62wrmIrrqrImissJmboKynD/tpKsPtN+qmxWhXLbP9Vzj4rGarSZkVttVddKQSv2IKkbRDcduvtsjVEKy5H5rqQ7rnstusuqZK+y9S18jYFKAXr1ttTvvr+FMCQ/U4lZMBU8UvwTVsGebBS95456cJJsWkwxDbRi4LFFHfUsApHNhlvxiMNe+2/+EpALsgTkTxCqQkD+ualGKNMkMpBCjDxp2zq6bCXMkMUqYnp5ullAJl+3OWdMfdsD49PAjwxBR+f2eSdZiY4cIEDKy3Q1f/ye22nLjuq7dNat8P0m146CuifUD+MaLwnk132PCP+PEC8a09gZt4fHD30kDonPTc9Fk/t6d4lc1D1BDZXEPXg+Bx6tgYq3/2w4osqaiD/wCYra/LJkNOTtedITnrvxoum8G3oAR0NugR28nyy4FXKzrMFtLMujpBpxoA6Bohu7vaiuesOTtevO365B7IK37nNgY5IdPLGuzM58MtbEDsIYX57pd+3V8/P9Rhsj3v2DiBAQKLhQ2040e2LP0+c5GvgNAoF2G54m/KPPz3j0PNA7H53gfxpYG9lil//8CG9qV3pfxsw3wlWR7odjChcCwTGkeAEQR9QEAcXTFYG+TG2221QgSPsx6AuJzbLGRADBfDb6QSFwhTmg3dIQ5/yXHjAGsrNhuyg19seV4AXDg1Psrvb4z5XPCB+44fM4xmQnjRDQSnRifAgoAkMYIAN/3ywZEvEYhY7KEaXaLGMn4AiH5qIxkSUSo3sgKMY2XiP7nWJjm18SAOjhMc8NsRSffSjRBLouDAKEiNp8pghZSDHQ1oDTvw7og7YhEFHcmNEhOzcGWOgqEo+qpH+EJXUWGjCRU6QUZ7UEapASQ876k2JbHNfm0zpglTmKJAG4SAhw4ZLSw6EfGE7nC8r0sAOcHCYEbFSDbHktl4ic1NSdOAROfVAZz5zadJkYZkUSctrKmRzdZulJL15EUpZk5wAGR06J1K0f3FunQPhFJ7IdU54nkOeHKinPee3yn2mbJV56qY/+1E4fQ40Hcd00hVZeVByDAto1JNWpPxFKHPyUf+gsDKoRyb6ys95jmYabWgc0xZRkRbkdD0KqUndASfAYXSlrewUQzU1041oLpMqFVNNN+q0QOUUpuV44xWBSlQUJemnRQ3iS5PK1KY69alQjapUpzoLpFI1HFa9anx2qlVwcFVpXy1JWIk01nxYtaxdhUVW06qQtbJ1GoNa6lvRgda5PrKkdn2iTKuG17xSw5WUsqhfw+FKErh1sMPgaD7lilhqAEmxuLtoY9FRUOb1dbLIgGJdMeuKVm2Ws7yw2GdBq4ucQpa00qifR0dwWtQeQ23/g+jQRutaVvhKUaqtrW6XM8TddmNkLhulb7eR27aBjbH/OWxTWkUt5Y7HucP/LQZtrwLd9Ew3KUJEbnSVUd3tejcJ3f1uabUr3r9etrzmRa9618ve9rr3vfCNr3znS9/62ve++M2vfvfL3/7697/GuS6APSHgARv4wAgWaYETfIkFnyC8DB5EviAc4UA4uMIYzvBkqiu4C2t4jd308IeRIGIhUHjEQfiiOKNwYhT/4HtDpaKLdSHjCs64Ei2O7I01SN4do6HEPg4yS8AEBKyZrsdCRsMi11cuyw2gtUmuBc2irIgunpfKoXihirFsWxmqbqjKEiqXS1HjMBvtymNO80LWyqVrKVadanZDALqYA0z2NkiS/UCO4yxcJVDxgcB7Zwn2zOdxmqCILxDV/9pCzNdCrwHRNDCRnUTruo4W0tFVkBWkJXCAA5Sub3v7F8ngXKkMUEnMmPYzuQZgRBE4z4pgbgHLkHwxWsc5xDQ8ICyNjGY9p9TWICD0gHEdScQBL7hHNgGZXCnsVNMwU8U6oaGdFE1l/xqQYKJar129bSFvUnGV3t8rX3apSOFyg7BEtiiHplIgz9dNjGub+yj4vjbdsUtQxiOPJMju1M0yls4mAuo459NfT5uK8IsmlFOwb/RNEdDGDfgMAuvkeE87c5lj1AOl10IaPFyS6MakrIEd4TsBDHrBtNPLwIivBC5rijVDuaDhuG4kGol03V6xs8NZs+FZrnPGlZi2jv9E8MW5s02ChoGoMKltZp7T3dsdGA5r5zZ1Wg12SZfl5QiexCZlPQaQhSS+i87EqE2ZezlP8KLPB3TZnXHfnEuYjmG87Bc89mNJGp3LX07yKJNPaApje/vk6Tp8olBldXcBM4258mkG3t9I6nshoM6inEmqgb1jOz61rUnYCTSg2rV6rAvL7ipC/tI6FwXlVySro578YaTfmQ77TQKE6wz1F/jakyv6qaOm1KWLnWba/fvt1Dus8bUzJXkBruNjl9pcZ6Pgwol3Ucn/YfUpKr6lmy+15AkuaaFuudZJlzXoT49LmVeomW/fCeyfiNKq3abRbickQddfBNn9XAlXq/P/Ys4T3OOGfACYfjsGXGV2fBr3c9t3ccVjeRUwdZ41egkIgCtgeHzmZhy1bOynLKeVULiHZ+LnPg8nOTZmRfDGcMjlfu82Q0N3dCCYa7nnQPxWSB83W6FGLWrUbIRgSz3DdB7jRT41e/O2WhEIURyEg8NnY81lfYrAg+wSM6fle9yHfwl3NyqnaxRUTfqXhKU2Uc0lhGoWM1IoQF9nTIe3RL7nJmFFaqUWcJSiWGwjMtqFKIcSRbxXVyoYBaDkhO3yhnEXhx1wTsGDM3wVUJMkgI2wh2U4N0aIMR6IgujnK6qlXHnoBpVYI0bYPAk0fSIgeplkajUYgpfEhdVyZ7XX/23Tx4l6clM5sIFUyGWr+IH55IXWl0iL9Ik94IohoIOSwIdGFYoeBYzaAzB/cnloRoBASAQGc4mI4IvvV4IexYY01DjwM3Ogg2pn8odPsIykmF+4KFuU43UwNmiV4zpx8oi+JnHgZYxtB2rQeHYxWH6GuIXWxn8+wItLgI/SMoZAtyyc53yR13LLwolox0mvw3yCoI/SIj3a2HqRJIqnGEFMqAIiYzrJVgrwiDKwNYAKxIw7kDfdaAgKSSdMZz8T+QVPoiwhGWTFxIYjWQQ/9JKc5XoXFwJyKGdLJZOY9VhZty43qY51kDD1904OiAjFZZMrGV9eqDxSQ2RliI4fqf+LQKB9jAdfBiU9JUOC9oaIi3J/0GgDq1hgHqkIY/kcR6k6egM8yGiPtwdtK1lzJnaSXdYhUvk0HcNH7ZgzD3l64IdX6JaOQOkBTFJWCcgoSadLNaR42RSIcmlZCAZFf9mO2hNMFpc6TJOYh6CTUVc+K6CZPPBqKCZtjimPsAOQH6B3d7SYoGiPNUkF/tea/HVU3JaN/Id3i5R4/ieJqil8YRBIULlbG8NriWOGjQNAhpVtNsCM3hNRf2aF2fibu8WKkvmBwpNDOBCWpOhgW8Z4yDNRB9he1LKINAk+q8kC2GmQPkCQLVCWvoQ6umd03IOZ5dOYZfCd/6eewKmSsiT/NtPpjoKpSOXZUl8QQyXgg9NzjkpkNYs4XFqUkVTXn6tZWREKexBXBevTag5gAAvaZ9D4nfaJXiCJApAUjt8jn//3bx00mEkJAxdqARr6nwOmlxV3ehkAOIGYlmRUkChqiOyZZI2El9Smkg2YmvwjgFKZBQ+1V+jmnbH2X5CWP3Qmb1Tnfez4mkUTBp5FUvMEKAN0oPRJWpvGlPO3oRQAZz5polvwatvZclMXZhfJoI0ZWGiKlgBqBmvqn2sXXdKYaDJVbbMYbPU2fmtAO2MXkPRFAEzGPl+3Og6alYCacbBZBrlzJcAXg17gmXSCqBbwQg4KmlX5qAK5oiSmpa/I/25EKaojF44Hw0phmpbEqC69J1k12KOuRqp6tjxYc6pT4IpnyZiwwqoYqqq6Flkh53yrGIvHFwjBmaaV0qbHyTqtWp7qR4MORE8uw3wwBwgi96WMJDFzeqIcQ6Ygcl24WI+femrciqRehqVNSpueJ1yQKa4Tcj292pnn16fm+TglSasTF2u+R6uNKlxXA4IIqSn0imQzOKwPiGyA+ZWhGokQiSnJU6HjhDwrJpO56na8NzmEBEmYSiLFN5QOO7KmmaQBGLFW8DXf2oFPFkBlWqd6iDj+2HiitISOOSMfm09gCK4ky2JhNGteQnbiR0Zix2KAs4gfSqOWFjP8Sh14pP+b1CavMGo7xscHtke1bLI9y0aeTqBYhEhpWte0B0KVx8a1tWaaO5Jt+9dOz9OV6VqgT6afPFuVeaeNUmKylaJ7wloJ0UZkwzmtXyk8pNZdkTlKooeU2nM5OSse8ReEMLOzc8uh64mqJNZXvMOhsZS0/Jd0hLuYKemcFVhpoDKJvFe1Q/u2ONdoVhsoXthTBXtpZzeSvYOfdIu6C0K66pewQVqmUntKbbgHalOaEIk19VaOogaTs6Nye4q4i0seZGuDPQe4EBoMK3Q7mXdh8+iomkW5EcKxs8OwnKmFEyhd06mmbulB7apGDKkmcfg6V1ijhNK8hFCuSCe5SnsD7mn/djn5vss7I3EVn7q7DGhzvI/Hmvx3pz0gvkOFboS6Ob0LI8KIsgCkubtou4ighZEKr9x7itUpQw7UwIKqSlHTnJ1iN6PYwf+2qN+qA7mFwIxpNRb8INd6lBabizF8B7gVXGbishJcLpgZKQ/sjpPTv7eUrRg4lTdMB0BDg0m0wQC5nZ5awf75KEyrujMAXL1SO5xDxMq4rWjHJNbImwGrKihFv6lqczIgvyBUiB8Uw3g7PBKpfy+4gAqKLWcTwXUWkuE1XW+zod1TwObKSHNaZi1UKrRbH5RXN/R5vmCwll27xT1lr1bEAnfUeXlrSIRcqAziblM2xpMrvVtwmUls/8BUMwRyE6hR7J2Y+Yhiyx12CbmOsHhMwG9LDD8/mAQu3HkQdbgtpsatQTbF0soL+MksZpMr3MN8qqNdGcQ1IEHPKx7Z+2BSK8wGHLo+a8aViccKm3vM3K+xw8X4a5HD/My2cZXhlwLgbJSjvDI3vGd21mILGqLCYU3p3GSwmqbH1bNGEMwKk8tNcDRChVJHEMBFyrjdnMzErK7JyATsuND+zATn7ASoQ830gan59wQVFXyNvGIUbGKwHCP6ZNE/e9DJaWzN9GlekIXtigQNYz6+HB2vW1XoozlmCINpDIaaer/Up1D1/JFb99G/mMGvMIMLRykGFD0rDH04naiY8//Bb/pK+OieQO0hwvbSO9Ba5JI/cCOfssVKCFqi2eTJSiDVTuwe+yq6QWDVUznVIyCd6KmfgbpaBKlcG0POGnKCvSNgFI0GWRNSGIxEc4y24uTVy+O3dg0hY1ivvgu3uJCBPzi+JACHyAnYv2upoFS4Wiu3BRSsFyLKk1zN34CNJ7uePmR8dZWnez0d2zqIwyzYat0HJWmpyBzIgm3NjxpRe9ppJHKnziLaxrB0gjWFBinWJlCUlh1qqQ0cPpnPcMzYyeDI9+tMCErck0zdpjvYO8zDISJ0pcMoAPfaIgJmbyTbbV1p9ay5MJyq4OgirWebZZcOfCOhBU3eloZt4tr/0aBNjh27f3cdL1xML00D30UanFbMRDqE3wjHpy3ru/VXhX9rIXRIpuBtd+vsBKxcs9kqcl18yfIKUilqcFQ7xQMSzCt6yEUw3hVOBSCZbpR5PhFtqP4pWyzT4YI2OS0j4vyZ4r4Rgfmt3mXd1iiU3BQ+4CllkeaIN5Q8s+9tZh/F1jiEbUfotzdKsZxpHx33mT/ObROu02gHW5n32HVDjHn22ZYlhtIUfffCiQK6hQXHzn+bJyTNHYlXm2zdBg89B2YLRusWmS6YrZSNvzM8JGp+R5IDvguN0OmBhDeX5bTdrV3Q3nAJqow3KIL+evxt2zUpMh3+PzGNPVQanzpe/xtLyIyH7eb4zMJntlAmJ+i23OPrLcVkbr+Amt7nKlfyveOUGydee+cUVlN3rgVMerY2lrFeZL2XAkrYXMUqQNCf+hyRjgOoSTva3MhJeNoCFedQHcm8G3Zf63VQYuLq10QP59YdAO7NHriMXiKMTousJSnWXQfWLr0gzLM19tcVNEQu2NoUCHrPWsOzrcyRq6g0lKOwsWcqCuvZeMu3UHMllUnLmXxLTjIeDvA3e+kmMH1Jc3bCqe/0Hb2F9OuicaRYHuzlXaZbme6oLukbDvHKLH1Fl9i/1+iH3nNUfsa+enwmHOKgPLWzUV3RMqSabaegy/MbvmXRBrmyzPEfNf/SLf8yIv9gBC+Y0KNyXNulmzjsKK/c2Ix6+M3sYhA0WX98HkPIwXbyMRi8Q//vJU/zL66YFDeQD7M9mh73/BHFQFi4C6vPeB72kfS+iSOuf1K0O730QbvzxR09ad9IaM9cawN8hci75Hc/mMz3rZF3th71RyfkYnB+CkRL6LqXGuyICz7p3W0ph4voQafRste2sEZNg4d8+D0dT3/do5TDcivuoV7S9+hS9PPRsS3r9549WUj7D0o5Tf7upj53oPPH/1OHkWXcbjM2NZ8dc859jPy7iu3imw835LbG6Ed7a5+01BRjMTZ4/xZsPXnO5m74qJLxhW3kHh+P5jafvGn/HiSO6RTfBayt9xxj8sn+0RBgjKPBjYtp3jbYDtzGbPgGjdxQLBBUDv1gdabri0ZvnrQrz6snE/V8RWNSuWQ2nU9oVDqlVq1XbFa75f64X3DYuhOHXALvKsUkEEayykYw/6SVLI49RxHSLBg8pBG9mrobso6+Mj3EtxTCskjJScpKy0vMTEtIzU5PnkbPlFCjggI1B0OYP6YdIj5BIJekPwxFMlKYFqdZityqHRvEXBS0z2PkZOVl5uar30Jn6UkbTsvdYAHoDVMCBA5FDtQlRNWe3nHwlzoRItc1lW3avXj4wzVivNRYhznHaYABBQ4kWFCHPT/8zik0OK0awyzy/1LlsEbjwIFBPPwleTWIU76FvloEgIMQCySJ/zKkeUEGkjGRDWXOpFnTpkBhJm8eM5dOCykvfX5U9KMRohqiJKD5w6UvZp4Z6J4UE9Q0BJM5Lkmy2CGEYVdFSXeOJVvW7FlQOs2m1GLuXZejsMRJEfvkhNp+4eS0xAZkRFYNM2DeacEXTS/AMTsykarBcV8d6QajpVzZ8mXMO9mG2QylrpjON4bymyw6ahw6Uu1u3RfTxWJWoeWUGKkLoVPZmXXv5t3biiGnviNZVYp3Eb2IE+0i90sXBKu8qlfbVqPVA+upwWTtav7PVmvh4cWPJ28EeO7yrR4/RZ887vTlJhcXJ/+8aCt3oNid0HmjXOuqIMBLb0ACCzRQE+ii+AwMRtr77b1jaqNuibsmdM6XfYooB0IVNlrvKdNS4UsKBw808cTMFsQsQc84DCMqDUvkzLhNGGoprWCCA9HCeva6iobSSFSupyF0bEJGFJNUciwVl+yEE2s25KIReJDcQq0b79HnHT0ShAaRwYLcayP4uHMxlwUBAMBJNtt0880Xr/sxykdcJAcfaXCBMq46ShKTxTtp7I4X1sh8q8jS0lwTTkYbdTQZQGkaqoQfRREUEyl7tIad57b6wVB4pCvOuEOdeGuoERG181FWWy3vPCsjibQhUrjKcFUqNmsSjEduGUUnYdj/KUYo1kIRc9Ai5zpSuQ7XgagrXF2VdtoUZ7DVTe6iuBbAiATFRSWPkilHL59sC0yh3HYNzZYGvUgDWmrjlXde8/QDRpNsyzUCpJ+8dQxDSXZV9ogiPjIh2itGS0m7g2PJD0Qy6ZV44ngrpNXf7CYC5NJ9Od4xGGs9ZozcQFMBOcNw77xkz4OE6dERKnuleGaazfohVmoQPvLgL1h4bmBtRd6RvoyTFZJYGXFOWcRWhvDv5Vm27apmqqu+6WZ7lLaJTpQCA9UvrUlcj7j6jC5aY9fs3HKLpN79sk4zOJWLSxDCtvpuvK8ROpNZJ5mPvjpIjlOJnkTA2uwyGIY337L5/yAcCcGQQI8odlbq9K9afrQ7b847H7DvMo5NKCGBQ6LFcFXq2jyG4FI4rL2I0xLwjdIYbvCIeTT+0A9ndfb8d+AHDGX1G9D424jBKj/J99E7+XYPbFyI9gzBia5nAK+KYpbQ/mSHwRgWSw9+fPJ7Ax00nrGyQ/xKuZ9L+RbvIaeDPYCjgvrZte0nlp+jAWX74f2qYzIrXwEN+Cp6sM8SQSpdALnXEfgdrgexA1cTAhcyxk2weiG6QwisNIxz6Qtm+NjbAU14wp3EpoSUcSAUjlcpNG2wCozYHtAylCrCMWdSG/uVPNjyL7cohymPaURiUHhEJJ6lESps1OZcIkNKoP8pc6aCB5lmhSUQUJA6N7qFEHFIiBUmUYxj9ET4mMdCGrHFCz4MowuJqMF6hGyG/FBjXMCCDewZEUCdghsZ/ehHBcKFg1H8EPFUZiT4DK0tUOzRtq6CP/+hpxyOo18f/9G26zTlDEVUhPF4drI/hjKJWoQUcwzZMm08JpC5yiCykCGqg5AOda152BSoBDC0yc909IPlKvQCpjOKUpjDTBhzjCkJCd1KkWJYYw3blxB+iWSVAwTPLCDpwJudjornWMUxGUcSZnWElLY5DDHNec5PTHNno/nHONtSN0Qyxl4+GdbSrtSwZzkTbf2zzTT/lRFdYohFRAhQfdSJToQmNIX/jOwWM49yUBKIjmDKWltA+7UCaQrCZRTBD8hOqVCQhnSCwaxM5M4YCogOrn7wvKgbUYa7LLoijti5nUhtelPMfBSO5SxQqI45wwTyiX9KoV88ANqfr7QRp0vljU4P5FRVPUgzVVLqJQtmJ3QBLIMtkGkq6zFEpoZ1SVA1kUTPhhWGLqSWrkTcTSSShlrcBoBcyWDEWgkOEbhTrHvlazL0SkVdkdRi9nTbQRZG1XrtUkBm1WZMYgedUplLJ0KASeyoIpczkLSvm+Vs0P4qNvhNgrHUcWC2aoXYCW3qp5680FNqGgfr4Y6oJ8jfZe3ZWdwug6wUI2hs70ekxi2nRfmR/1BkkVXYvHQMKe2oqjgYcYrZ9AOjqakbLj1yV3ckM7fbRcZuaaaa3Z72J7H0C0suB4SUiK6XzVtm0HKpAlNUsE7wfAtlU7nGOoGSu/ulTErJ4l33LkuzjlDIFJ8JrodUsK08kGDYIoUAAsRXS2rpii3uG6Pb8lfDNhswvpqrYPSJjQ/kWitbH4eUQdrQtybmyKUgi4k2tLY/giObfzd842d8eCDnk3HitJtIEHPLMxjNAHSLY6j2yiCt24woH4rxU4B8psImoEiHcXzlMegYJ1bOn6y4HEXlhusXSk6Y5OzBz+6MlkctFYeZ0sLaLmNZzsub8yeQ5LIFtQe4jNmDmv9f5r0Y78tk/vlX9mAWyz3XWdFArgSA86aizgRattlKikQM4IbZpsvALXapAyT9PwuY1bTjQkWiF33q4azQ0XjDL4NZ2r53XLqRZ7YR5BRCgAnQR7+N3ZmCslwl6bozfagm9iVkkxPcjjl9S8SwsqsDCOTRlMkHxq6WRcMN+BqZqNIlspmZJk3o6bPY485C6UwtRifGU8HV9UG4c5A1eEOGB9pOYw3lOIWojWJ7PKYoQL+jFtoi+cvkHre5B16z//z6rTpMWxzqBJO4Gqkz2k7ZLd0FZU5/wBj6hoiEMS1bd+/IXXIKMsFN7qpVQ2p6GD5x8YzKHaaI5BEdIkobJAz/Q1ofVcWyo21V/s0LcFBEoC618cmNLmKBpFwmI48oRH1qq57DxDpJsHkBoDPYJHgojCDJ0sBo6JHq3kduIVnv0c3Oa2BYW5CMgoTG/SwVlLQbZG5HhyOTcApMO4XH3l3iSgcBFqFjtBZjd/XZDd/j3RS9qfpGa4Y7Vg0SX8oURoZ2NhUJDVlnXC8SDS0lHRbO/bH48KPnycGTSNc1fMYOw9u3rvGYNYpPnuL2K/kNPs3zzfuKF+HI10hMT3rghxmhsQoEyC2a8d6OEDLNxIgmCiC02HSPvGvGEE+Df329rVnpTrJSZiEtV9wJ8Pid98fNlSmG56+eXR16txzgbi19/zFOItvHfp0JgexDi1V6/vQfpYhVSTPxNviLm0JQGvXbB3mgLKh4ji8yHMUwARq7q/qbQArhB4MhI8XDN/qKrst5sqIaLAi6qm5aJ53Jhv8RsmYhsgC8h3ujQBfUQGb7vSlRuy3zG+M4A31JnVHBnmyyOFLQI6NqsTSgOG6ysD+rvcSiqF8JmQx8QZPDunObBvqbibI7lF+QnmfrCSNhBXCyrnTQh1eTORGaMVsSt0Hog2vROBZkro8hNHZyQjhEu7KYwhCbNl9qq84IIMQKuH9isWGACt/DjpJAKhR0muqRDrqJwMqDLWajFE+RwThEtSashBZEI6G5s6QKF6YrDP9hMUNLSq6POZmeK6quU48404gNepu76JSNihmHm8RIJD06XIh5uhjv+bZ7Erxq8jldhJFdBJsuoYdGrI6hUwxmOQyWK5JdKx7K0iiIGECKIDGduxVIjEXgczZlIJJZ5LSWU6zG6cPZ0cPrcibWoqBOmgtXVB4ufIpwiLgt+BpddKWN+KUaQgPrw4GG+Sxr3MeK2MbaosF0eg/2ES9lwTpc6qRU4ilbcQxPAo6R6xNuIzIcyqMVOMAEmz6jIaiI2Tgqcx2SaaEQmIMl20c4hMWewQN/lMPwSyNrG8aP0KdRi6yhaCUV4rj76MM/oJyfOi0wSj2Zyj+2+o4vBEiSfEH/kwywnXMIO9qdI9ylzisE/EsxYrw3c0DDaZy5CvAqYwSYvjlA88AhLaqQ9XgdrCSNLqrEokxLRmuG3krJXJyj6FCFTGm1wttF/cIv7RiSvQjE87AcrxNIjIsoveiSgsmB2unI+aFLtVzMOUTAYbsMTDodVxS9CxQoC2SuyWrG4iI0CcFMaDMlPAGSkZQvMzyT3iNKxkxNSjiPo8SEi/xLlWmon4SDEcwcaJSL5YLGk+EqKhPDQ0jKFpMPPGHDl1KZy7RD1UzOa9i3aiy9MRS+5tgGg3xAjupNTqkGFmOn1KMUlBlFAYElxYQY/Ri8/3OLD5EjBcoz1FRO9tzBYmwo/+C0CZTaQPYCEN5kShjSHVSAOqxpB6HjmV6wHxBCB7DSAzizy+1cSax5zAFdytZsTwiNJYt7S5BsBn2MM7SUJ1qCjEK6lmXcC1iRy40RQ8z0QsxJma4hr2F0MpnSj46azuJ40Ag1POJJOL5bT3xjKBBsGKlyP5cAzdR7QzEDoeJ7HlezLalEr/RhuRWdotv0ytFxyxldtNX5FnZTqrYbzR1z0R+DThwpF6DYT7rKCfMstMEMtY0bofiUBTOgDXDc0PqsS8eKKydQkym9099ADn5TSR8xPkmhI4/5oSB1s+/RPZ+BJ8jrIuNss23ou8X40RWYDLzcU/PcH/SwUzyNxf8mZFAcjVMlcrFo4ar3Crn9uUkP5KhuA5Q3RRPYkp+OGkHTibgYwoFMrdUk7Rk4NcNHyVCg2aFDgkC6UsHA8I6IlL6cFILQxDOwM7OsETeUOkE2lA41NNH2slVrLbcqs5zmrBYbUjf9hJzqgcfsmhqx7EPFmaRqYrBWhZmyG6FkrI71oUcculZ6XU3YdBQYDZEflJwnuJG+M8xI/U8dgZX2MS8AlNP+wzVGDaiPLKpqrVeIZRuaIrlGuYvIShRCsCLbDMNuQsyiokgMUTJwgp9X0JMNfBtqtRALgC6bmy9f/LtiNTQgSKsSi1ibRVgZRYuL1SGOJZijuKW/6LMRu0f/WMDO92oHrROUCcAYbtC253NYWg27IPW1nLtZq0XYRutUZfBXj6WUCR1DoI0urty/PZq0ZZMuyOmBj8OC+1xEXLKF9cA/1bjQq61b0sEUrWVLxJSjaOpYATEtFWwMqdmdZLKwtglMCwKnwUyHvOJCMxJJ3HxOu51cx0NCXsnbReoyu6oNgXFcWfDPUhUvBuJO2xyxUf1NzUqB+GrRBEoERxRKrKRc2X3LrN1SwaSkvxCKPChOyb2B+No0UBy6wJlX9QPH6kLXeMyVbOvWfpjM53gjH9DS2Z1eL7uavFqHPiMZdqOlQmSwCfhd4exFjbPNlkgN3f3YjkyQrtvOqsI7/zc4hQhUiecdElujXvvNxm2l3cQwhuTZ2Iqc2ChwX5AjM8eDRgpaNutk0VLMCJakOkwzgPO9xYlCiJy9X8aU0Qoum3zjNmDa3dNtSt+dPE8Du+/JKM2Jv7c9VXvsKluSwBGmAIUFNvK6C+qSUgsuSgx+14JYg2NhVca4NNnjJv1MIGTtP3a8ntfQLtnoUhj+uIsIPE6zHeSwigy+YSs+Pr8qlP+r3BcijA+4tPflSnsoRbDgi2FbH7qLgaysFXyjAgrKnOxSQp2r4iuu42nQ2BysJG57F6fhCIdTA0Pzqo0SIi/5pFJDLheJVyEogANY28goryAiqj/RECO2Y0tOD/+P2h3BaCc1gC4iBKjz0oVBoYpmug+9zKOS1eRMIrXQe9hTbFpYVtMJdoxsWuBESOXuvWRdllhmyGTZ0soLmNYLML+n1Z4iCAsJRqphISi6qcv3UDcopYCb64YIC9bBakH+ADE2es/e3WVv5lOMRCZ8IkP2fWXkyYsgpWFgpuUSpQNf3sEYJNmnu1vUuoFGNgCfep+4sqZ19B6UBeFvDmjatcEE49FwwgNc+7j4+mT71LcwdRye8SQjDLI/JEDphJ6pfaJ+lYN/qzdwvUMqwFSBvl+toUMKDpB/0gCWjbBTgC61aTNXipwTBTEYabXbDMriSj0ZMrLPI7KZFSpmnAL/kR7pTJWy+eMYk0a94iQFj3PkMPsW7chJJQ3nfpolxxRbv+OgyWHT7znmcnLh6LBcop5doyYVzD3J1o1eFbi9yIiRMQ5muEZnu9sFNM4HCSLGTlvD/DoyUPvbstThsa7jo6ZE00u04rtd28s1d6Nr+hpW3NCRvLTUGpJAMEmVl43NlNg0nejNfcI5Gw7sovRHyvGdPUOzD8Y2xfZpBHMYHuJhkWSFA6UNczbd/7hrLJY7JUXJQSPE2UKXzwZts1ud0VK96YGyRh3EeoEsvAi4tntNV8u38BW95eLtNT1nUa4+vHaYygTu2d0cYcbaJMxrgPaOeJu5EsJerpbuQYGV/6plR0Dd3AthvXYL2UvSkvQOwr7m7hk1rnKj42gTaz0mVuT4q5+TLbk9UxK+DewxRpGU3tVQ1T7KkZeD1rjLHf2GUP4Oj8mAhqAIKvxcJvxjAb4o6EBwlhNU8HEQls2GtxUrHsORoUmh07yC6CjANBcZ6gvP8VICFg+Ixq4mw5fJhxU1F1MxmRAS6z2N0XAYp1rUBseJGlvuIEm+ARzX8Uj0b7x9ZcX0ByHdIx12GcEZ7pUDlE0pnFXJBSAEEtrJkm9CGPk7ayvHshS9DMArCg3Qq1HzsxO2wCj/xSGjX8hz8Rnxuug0iX7Gb13lxjjXVIqlPvFwNit1IWZ5loMRVP9v9aBtSZ34ZVs8iWDFxev5zir1XvT2vGwnSVOFEJO+xY9XHuxnCxVnfJ4One1unO+VzAhJRdFJAiLchQH4JXVgD5hVSZB88uOPzNuKeAgqRgJk1NBrU4JS/BkIzByrDDyFgC4HD3ZtB2flojCoFRzV8KepHe05ecaNKHNUNOV8ubf1reigo9VSgNptL+r8zbK2eLfHhC2rBN3UOj8mG8TLdt7SroANgT90jwwrWtca4D3wAyDVVngHMICRnXdrxfJew1YGPsWBsvPcbPEjzEnWJpvvVNUTJtqL/1xc/Fxpn8arejJIpXiYt0Xlo8mws5jTAmtUXEO1Yl0DPTDheyv/Zg9maZ9oXBqqP1aCKo/5RZfRaPo5ZFauKKT1hGPCBhnyhjZFLaoxrzaW7z5so4qaJUh6pSdJi3+msgfYnwvlIolMdV1GgkrbNdUTjIshxcm/vnTysEjUkHX5cYjssaf3ZkBL8+K7Yg28HPnEBasXYL5V1p4rXzgflKXTZ+PeM5zjqmDeh0/mvw9s2HDSWkS6tDNyvcyAccJ5gklT1nl24vznsdRSgrScBidLfp8tR9clDFiUzefuFrzCz88htZO3Dx26BsbHET1B7lxIEmqKvQH6vuuTfLd16jDa6RP73K9X2z4aEYptP91+GCz86e5V4y6kjC9bcxU/fQYh7iwZ/+AKxGx1rZucxnPI9uqPQ5y5fikYDDIoUJZCVMR9huZFWwhww8lJ77B380xnUIFUUErcVYbfUAqeiaZrJXpojGZgjk1CadexBC0ahwAoWzKbzic0Kp1Sq9YrNqvdcrveLzgsHpPL35sZW1y/fiHY6lhDa0dMOpJ06pFofNaFQZydSSHNRkCSgIRKRYwQ4IYHz9KfTOKiJOSk3dDixI2lpoNomukpaqrqKmur6ytsrCyYCR5iQAZbTWWixGcK4klV51QtkxKUAQGHykrm26NRYqNmNJGwTte0DEzmzh+d7R3lbLn5OXq6+jp7u7tWIYvcLV0iXD3NLwawxtvpTr82pP/ezDNBYFmBAn2WAIw070aoQwOdiJNS8ZY8UgMzMSn17iPIkCJHkixpslwzH/NmfEAiJMfFIcGurdyCbxcSXDX3bUiokNvKXtF8VJOI85LRKTeS6JAD0M04ZCenUq1q9SrWrOnigdp5IcmPl7g0em1Co2ydI0WaAl2i8GDbH0qkdh2HQ6fZpGzNciTaFA5DtHu1Ei5s+DDixIovYXPij6zeJjHv0tPIzfJRGQQESaLwLNsQIRU9ToQyGSMzvaJK9Rq8+DXs2LJn0zb3+DEViIJTPzmUS8TbZfxAkUqi2nfD0x0jX8kgtSVzmaWY1q5u/Tr27NpdnRb3YxR1FocMKBP/DgyKieelL8Lcnbbt3vZNwLaIvv0+/vz69yNWzpvXKClF0ocBDhQgB26dxfAMD4MwtJ57rfQwXRuk8XchhhlquCFJFgI4oES6taTJCGr1Q9CIRhix0Dqr9TUKixzKOCONNdo4hXqSRfgEJxZZIJBfZDWIhwYAefihGT2E8mKQR974JJRRSjnUfeQo5w8n3u10RF+DqDiDM3rctSNLafy2m39Sqrkmm/jJx2KaHdqXDZWOndCjZ8JEyNEjHYDpWRzMjDgLNeI1pmObiSq66HZvtjgnFaRpWVoxh1iCl10s8UGEXgOoF2em8IBTU3dkMnoqqqmy6aSoPJID1FosqrAI/3VAqGUUMXswGSQpCDggiDI/HYqZj1zkEiKppqq6LLPNYsfqP8TqkStSPrR2bDiUfMrBrpTS16UnF/ia0GX7JFgGGtgK1todeTj7LrzxKgYtojZJy4x30jrnjYqrJZXSl7sqAp2DeVKgELnkgkbWe67Ch8eC0VErL8UVW1wbqFWwNpbElMRA2lorHMLRikzdCokeCh9crrEoN1eXeJDWoAS9F9t8M85iZJxGjughO+AemEZRRED0iTAoU+EdFYCvPZHLGbc2KSvTTFGjJg/NMue8NdddDzO1K5YQKSRlnFrRV0QjmtyZphSY11uQ6YKthsSYFdGz13nrvTfdLYsh9v+XlJLwTA61yPWE0jAg4txYOCwy68oxUlQk5VJ4tJTWbENEwrFA8/056KFfncXOUTSk0nepsRtYcbdMeBbEjXfyjEC9jC25Nn4wZ2S37TZzFq+liz488cWb7pUtGgjEKckR5oCMgI24jIc+4WQ27XcTA3oCn8x5KL2pKBu1uvHlm3+z8LlVLoUimBoHu3uF0sUpbpjI8Evy6K2NTUNKrCg4fHqTOUqdzgdKOx8CE/iu9FluWJTBQoRStymaDAR4kcASBiyUnk+8hIPJc09M1jCnSfQBCAN0AgAAoMAVstBrhoCQX6yHHF4AzgZI6N0G+EWIglXwSvzDTPOAVjO/Ka//DyLzBw6ZkMIWMrGJhxmihDp1hAbtwYb/KlQf7IAG6kTPS1VUSU4YgZfJRARFmeCgI86YRG69KFZWEAfHuOfEOdKxOlAsQ52WppP6wAFF8qiP58DUCKLRr4SEoxpREAQjikzkWLvKhXE0ZqkEMVBFRfxaHTOpySjB5GGMtFsIZnW6E00wbUv4hSjCksEZosdaSYGEkmBWLAMyyT+bO2EgN6nLXc6Cgao41w2pVqga6gmUqSkgiTwFDdgF8xgO9IwJhYm9sDykK+CwzFq8UaZFogBvGAnPAXkpznGeQ24oiUxr3vcVYXRMbGSDkSmDRwS0vSqHz7yXSqIpHiBt8ZB+/xLZee6JyK+sUSi6IydCE4oOX3rhUmu0J1AmYwz+ic9JLiBKHrdXkeegoUDSkt5XTgjMei1HQQo9KUrblKPweIA6eAIELI3ySGSG6p/95Oa5VJYQ31QwC+AaqFIwg5bOpbSoRp0NkZRHMnfRslaAWEtMg8GSp5QocDjpgQl1whX6cOloeRBWFnMJ1JDGcKxsg1WgGgeoQdzxqG59qzvOVZHZiawv/CIgqQg6MFe6THJYLZj/LKPMf/7qbRSAGm+Syq1QnvV6viupoDylT7hStrJZ+YMbuekXR4lAaUQTZDNA8A1cdqR3RK0ES/k412uQoqspilRaMTqyV87Nsra9bf8sMhu3LyHLGrb6hsH+lBMTvoSgM5ElTwLiIGpeQGWI4JOCZjpMp0yLCi4V6hTxKVbccvet5JPTgzg62EROry2J60dGavGYgPHET0KKX8gC6rpn8pADcHmZY7ur3+56EyQvjETWZIKydDkhiCybyHpx0M2S9dVACIsLb0cTJj2w1Sj3tYh296vhvAlAhYdhaN88h1VGNCZL0PkPiRrLD/naonFDyYFPUldd1g3BH2q9IGlNuuEd822JH65tq4YWx4jKuDKh7Ydo1cLOfCDZcQoGKhY/Rlto+CJoYUhye8LZVh5zuUYgzg9mI3MR5cm1BVZ+HePQsKDHdRIbmOieM/z/FTMS14SQUm3oWCoUKADyuct+XtSXrwzkVbDnOGNSMxYd4cCh/PYSWX1u2Wbs5gP/kRdauohz85XnFBv6z54eZ6DHQD7AbLNax6Rqomu414BM071OJZZgIqI4PQ26zzx60J3XGepP87prW0YF3rooyRQzRpHEoSfBmrS+7AaUEmR2xI0LnV8UF1kywT3U+Kbd622fr2a/Pl4AN0I3xkbBOCai7swaA1DdpGeP9jSbEYwmN6/YribONSm1EuzHE7Vuu9z+9y5PG+Sa8uqB7HufmM3M1GISZbL7+JKMZ8VTfCxVcYA0a8GDGmUWC3Zz+Ks1wENOvEBvucWhHGGJ7oJE/69Srp5ISXI92puePGGuxs+MyazfWJBrQ0jhuRY50HEr3pbZLrK3dsmtIusG5NTTOZVwL+zUCM05jRSaiHsofNY9WO1xDpDfDjrYFUg9VtahOKBaCkeg526viklwl+vMdVNQjwbVO7suTTk2Y/llgC6kSH0f3OjCLnhymlPQ1Q68ZtVZQSwpEl8+RwhYCcuYEmuk3q3NFV6WeVAbTObeeVhJtvaQXQGZa/CmV+iuO+iatjwPSABr6Qcm2nUaQP5gfncvmJytkW+1plAt7ylFd4OQbhJ8UKCnbo5Pr/yjNtiV/6E7+CLqLrwz1ShvedCe82Ay5LaEVlmlZH0Ye6aYqP/swkZnxiO7ySCkZ3z57ufa13XmssJJxHC/S7QnjMZ5FET+6az9J9+dx2qR1e+IUWMwhQbtW0EAyVPlQwiAxecZzvtNYMUEW/L5W8MAXxbBwFMEYJ/ti1YJDf/Bhedhy8Ihxce8QCNdHKKNgIBo0Y8Y4GEhSVw8lZXRF5sZHAXuIKr0l9+YAVHdQ7YQh/ekXaOVWnM5QO3ZHMO01waq2765mW79BQgwoGng0+3Qmog4xsnxoBeiii9JmSlYQ4DMgc+FU7q1gBFSQxXKQEKYnxK+Tcopwm9kHdM1Ehh5YHrd06ZAwaOp2OcJUBN+ISGySRjeYJKIn/9B3ZvJFMsBRpj/RMNmOMABHIB9KcNA5RzsEcROTMgqGQNPaRudvNHiwQn3qWD2FaIqbkj8rR4QutzTOWFVERDLpNUaeBQXip5LrFVgDFidFV3PWZWteQExdJJWpV2/XOAqLuO8KGM5KEc3PBz3SeD5FYSFGZbJ0RtbicBnHcPmAdf8OeMixgcSoVHOMSM67seuyUIp8MBdUY85igXxweLKCMcBCMIV7cZFYVzBSc+o4IgUTZ6DfIZqUaOgpCNCXkWaRAwGigSpNUW7gZtXOeLFcQPCFAAC9I4xOBzc8UkoPOFA3FL0pQAa5WLrwN5T6dB6NNMRyZYTJiRMTsVC+kLVpUKokRGZ6Q6k/4xZhsVQXahAAUlRbLGY2ZhLLAFejMROLEJaDdRfSd4G99CKQcYkVT4RTZ7Gd51BrbmA1IUbRtRZl7SkpJHUiABljxjavtAYokiU4ejG+jhMRnGTawlUVdZlVSSZz7QfirmiF7SPugxGCyLINCADD8wOH+rFcxgU17nAA3bMY3EFCt6TPFobT9EWGAmiXWYmVQijRObFOEKQU4SmWLWPsNmJakUSZSKmpTzOcMgEGhrKoFRLncRctd2ESQqXwR1lT2omb47EOmImDarliVFKRB7FXlVAeFhD5yzIFYogDRHMK+1mHdIlXy4SKGKPFWRWAF6TZvWmd15IVkIbZWzMaf8tky+ijvoR20oOYmgYzFmy2aZtU3F5ZkMeGuktTGySjmiiHy+C3Hf+5xP4mEm85mjgzuq9SOrE2k/eSSlqUantC2sWyep0wu/hCqfQlSTJmoQpiB/9DXUCKIiGgYDCBmu1Y1Tp5TigXRBgUzLpIoKypC9gHRLuQocWx7XsSOH9XSiKomPgEAlJYYgGqVW8ppngJb3giT7kxZK4ZpbUxSV9EdB8kOSYXInJRaxokHFtyW5m54cSmDgKKZi6goxal2lxJuKdGoouh6xhIBWZRoOUpCuCDKbEJTT5E66ZKX6pT5juKUn8TxegF36F5wx85NT8yIugIf2R5QbBXQ5Byvz/COfVTQ525iWfVipheEgO6mC9gM2G3gVhJikiieFeMip95mEzzSfjCFmalp1YGiRrfKilxupHjNSV3mbxFUv7MIluhQiocpwRQSqPrujnNVgBcZ2mEuNk6l6xfdKZyqqzqgMZ+dv4iGNMBWTf+ekVzkdTll4uygGRImUr6pw0oMgkhd5nrtizpqtMduL1xB9Nzehj9GpwAgiFbulRphI9xsKLQmH6/I9/qivAjsHZFeXO0AvZlVaIYR8bCdxw5tBdocNgjuSW5ga6BqzFvgNnPdDAQtHpSEp1ktVj7dNp9dGxnoKT2MrlleLffOnFtix9PocPZqxWZuBMUBLNCtjE/zwkd/CbUpBSPgJZTbqs0KqBQH0rbNVnGlAZGIzZirCs/OXpMIKkFuhD0A6t1TpM6PXqmKLGbxKtz8kXxarV7owrohgtLEjpL12t2oaBBy3GmbRdc+yimOTK5vxFyIxpxtDpcuimpf3r2v4tF4yUOLDUxJ6D0sKqH2qTu2iTFFUkJh0tjzblPhooPfgt4F4uKrCLsaoDlYUPwwRKG7lna0FGFzZrLDRfaUhsSE5N1WKu6zYKnUkBHKbcUIqeZFWDAQpq31Kuh6KFxE6ldSHu6w7vbKQi7qjMATQNaMLtnHklmkbtF+Cf5Tgn8Vav145lbJQZH+iUwzCrqR2L9zjtsP+liYaeq/Wer4JREBMUSP99r+UCoRQohI9OUTVJZ/h1KvS+opIWRYG+L/qqa036Ay5iZteiC5n8qOKBETnc6LfiXL6eQn+xyxT+LwU3UFC85LwIA5xaDQmhJhWubjUwyRFCmCz4oA++wuZ2ZwVrZuteFkWJ2Qk2E7VRTgKSr/8mRgo73wqraw5zLuXdkA2XUf6yBcggm+FSr1WE6w4nZA+TJKFIpdJsrRBkKjFlBBptLeci8ekW7hLLquWaLaH1z3EeHIaB8MAUMDugsY51ccuKLypkjLemaFHWS5/wbs8q5A2zMeC6sfPqJwWM6KqSaumdsClRaPPhpB4n8qn8JiD/A9i+ciuCdUoMu0Y8NSB/qnBJdJgib3JtsIu8DsMkD6rjyooZOSU/jkQjc7Iqa8feiWUk2/Eqx/IcgRQmR2/pzqgs53ITJVETp8WOHGke67IwX0iOXOeVpez+qaqeDjMzn0Qq6y/NXs7c4GV3vmszXzNsPDMZqNA0P8UVrhHTQlalZYESY/Mqq7GbmgE3O4A2Q62TMe19llSiBu4AlbM5Y24LFykqtHNveHCOrjEK1t/46Orm6bM93/Me83FhGKS5qpwUx5oxmQI6IzRFf1hEVw20GMktQ7JNBnNFf/SlFvSg1KjpvDJIn7TetBTetmYV4A/SWRI9DxtKz/R1CGFJ/wsvAHWweDKUwSo0Tf90YfTylPrdETmgOwM1UtNG3srMHY2wtOlcUkf1bKxzOqg0xk20VGc1VfAzCnMfWWo1WPcgFt/aWIe1WUfJSpU1F/r0Wbf1dvRMNG7BijZmVSeLW981SCiW7gLrHHBxR/M1Xge2OTjwHesYVlOqqQm2Yj/K1cQ1vE5rFovzVy82ZScibiJhmIVIKAO2KpRKZX/2PzjbiQyhn3RPL8ORWkP1EnA1aLf2DwblUfQV2m4BGMu1fbC2a3vhYWvIbHOtGtayALF1Yuf2d+42m0TTohrLEBM3c1vHJ/9gc0e3Onq1dFe3dV/3Jhs3dm/3a2g3d393FP+Bt3jnzUGPt3nLwm+W93mbHm6vt3tjR3uz0H81VGq/t333x2/ft36HRB4J9epJ734HeG45kH8jinoLOIL7sfx5dII3+BVwpYNHeFakTYFLuNrGt80o1jlaePU2sndviFsCNIev8Id72aiOOIr7F34uVoq3eDrgjfX4tYvPeHg31oHTOI5DkFDJeI73uMCucYn7uI8zuJAXedgaOZJDc5Iv+c4yuZOng0II95NPeVLyOJVTuZMcnlcG+ZW3Nh0kJ05DKpd3+WcXKKxWOJkjefbN9WW4cpqnufFCqWTD8pu3eGLitJzWeZGfsJ73uQH7OaDPFaxZOaBPebXxeaEnOfD/JjqjI22jB/ooP3qi37ikz7iSRG6lJzlVZTqjt+2fUDqn27dnhfqk1zGpFzq2nnqdj7mqv/eGt/qbD5KUw3qAyzqt3zqu57qu7zqv97qv/zqwByyrO3qwt/Wwn4CHFTuTY7iyN7uzPzu0ayazR7uDTzu1Xzu2Z7u2bzu3d7u3fzu4h7u4jzu5l7u5nzu6p7u6rzu7t7u7vzu8x7u8zzu917u93zu+57u+7zu/97u//zvAB7zADzzBF7zBHzzCJ7zCLzzDN7zDPzzER7zETzzFV7zFXzzGZ7zGbzzHd7zHfzzIh7zIjzzJl7zJnzzKp7zKrzzLt7zLvzzMx7zMzzzNPde8zd88zue8zu88z/e8z/880Ae90A890Re90R890ie90i890ze90z891Ee91E891Ve91V891me91uNWBAAAIfkEBQoADQAsAAAAAIQDhAOD////9/f3zMzMMqhRlM+kMqhSY7t7f7qPWLFwZb19mNOoSrFm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98AAAA/4CiCUjggQgmqOCCDNYxwAANavZghBRWaOGFGGao4YYcduhhTwZ+yFiIIpZo4okotjFhioatyOKLMMYo44w01mjjjTjmqOOOPPbo44+aBBAAkHEJ2YCRRLIlwJBIZtBkkl4FsKQGEDI5JJRfSYnBhFUeeSWWXk05AZcQemnmmGWCeZWYDTyY5plGkqlmVy5K8KSbEz5ZBolz8jPkmxa4KOSXZvDZ5z2D/kllmoQeOlWiFNQpgaSRAvoFpY7mg6cHeFrqBaaZ3uPmB6OGWhWoppKlZ6phrcpqWagOY+irocR6wawN4JqKrrTCgiuvotjaay4kCruJscPKsmKxniYLFf+lyDobVbTSKuZqtVZdiy1VD2prA7DbetRtozqAG664zdZA7bkarcuCu+zGK28H3s5b1JP12juUnvDqq1Od/fqLU8AC65RvwUQpijBSdx658FEKSyBAmw8bJSnBFc90MAkbZ6xRxCgYeSW5HoskrLZxHllmuiVXpGUIkFLgqpwWdNyyQE2C/MGV6dY5cgUCTHxzQmw6nOa6NE/qKaBCWxr00AUt2W2bGHuQsp2Vdtkl1AQpPMC1Nk9Abpkki4111Vy3I+SKf+q5tpksL+rlqlun7dDUVEd6dgVlXyD0l+QKbTfOARj79Zcn9z0mBYJP0Pjg/DytdAdfU+ztxM1CiDn/hGU23cDjkPfTpLAPbq5zBZui/nnWiwsteej7iFx43KhzTnsJmlteadiwj7P27UArjoLmWr+JOe+9j0Pp7xhIDbwIW68MuPDJ08M8Bqe/ID3F1Ys+Owc8qxD93N3347zjAhiLec3ckzo3o+X7mT7ZPFf5/c7tgxB9njrkSX38xECS/9b1vwtczGE58B8A11HADNRtcQ1c4DzWZzatvQuBeougBOMBMkVlb3hGe94G0aW74m3pcCOUx/Vo8EC4obB2yEuhN1ZIA2/FUIbnoCEOVaLDHXaCbiL0oUWAyA9BaVCIEmFb+26IxIaM6oNN/Aj/EMjEKC6ES3A6YgrQZsVu/9RNi1sElLm66MWjWQqKLqDUGKvFxXqkzmxYoyIYOSXGAYXrWm1kB8BWxqhByWxkcyTBGk1VRX0ocY9nIuPHuFe/B75RkRFhG+IwiKa5BRKS+MBioxRINftdEpOacpgA7depNL0OlA7xFt6C9klUCmRcf5tYIV35DxexaZa0rKXmltTKXLYjaZXaQNF8GZBOGbCPxHRiH0GXv2Q+xI+ByqMz7fEyJ+Fymu5gGzOVdjVsEsRwfPSmQkYXTrEBbpvijB3iwsnJI6EznQPpITwb4kErzfObmbNfIu8JEFAZkZ9XLNU+ATqQKbloXBm7JkmqybdeskqhKzklQSMC0Ymq0P+hFs1oLaSp0XdwtKMgDalIRyrBj5L0HCY9KURSqlLlBbGlyqgoTMkhU8jVtCU3xVJOSSKpnc70GizNVFArQrqXhmuoAQ0mpg6KzJ+6NJgObJZPncqNqVI1pmXLGUaviowHyq5574QqV63RwncZdazLQBVS0YqMeq2VrcbYqVXhSgspXcyoc6VrKjDlPKYaTa/gsNXymgnYwkJnVXk1LC7kidjpKVYb8qTXVh9L2cpOlKGW7Ua9EpvZW3C2s6DFwWdD+4thkhYdbz1tMFKr2ta61pmjfe1iJyvbY7C2trm4LW53y9ve+va3wA2ucIdL3OIalw66Pe5ez6rc5jr3uar/TS50RyFdFsR2uoyA13Wxq4jqcve7L/EueBXRMfGOFxHbPa80MKteYZi2vfCN73/SK99J0Le++O1I6Wib309M7YUI7a8tAhxgARv4wAjOqEQlYAACJDgWbeMvqaokSwk/+FJvGlIBCpBA44X1wnaIFYctXEkQFwJTHJ6fiWvx4RWrApomKHCBLfBeF2dCxi+8AHttzGOg/Pe+PUYCGmfwxo2ZN8iiJay68jRjDhwZyU7oF/xyvLMv1RjKYGgwp1Y3YTv5cQBXbqiXxdZiLDfBVYoyQAM4PIJYlRVmnwSymcW8O92xmcMIOKFYDeglYIqPdnKec+32NqkKcFjNgUp0/xxV9yfpXZJMyyOxoFXQ6D6vbAJsdqDEwjdQPksphnJ6IqGIOOkhXK1UEcxd3pRWSh2XWc+MdpukJVtqHU/Sce7jct2OJrEcuM1yMBbtrOXw5G1lNY5L7XVDyUa+GhIKkUPWRbHntFTbQevSrHNyCBdtg69KktWXHvaqXbw51bVpc5aa0N8qOG5KlvBzUnP3mF/QwfrlzZPBTiNzATFtMKVM3elTmZce90JyHeygCHxzRYNGQewtMVGvVkW/dWolBYZ7k2E25+S490Ul04CXj4uTPrst7ub+utDK7nXcTr24MVdJ1YP2daU1HkKBhizi/V2hElE+UDPavNXuTPSQJP96PiKPakUIF1knJw5dn33veorqKc8Bla5BRRzmRqfZio6XP7DhvN2cGOS5RG7NP/516yreUs1ADWYJiwx0+Gok1cB2RKajQex3vF8IuD5lZrPsk2KS5lfpfMxVV5vWJib7BkAV95ZrQKFOP4G3021Gc6ZsbFJ1bCA+indjC0/dzbT5BhrFyxnke962jmo0S2zJ1mfcTJHVA+ftaFOKEb3hG8/2mVgKzdehDPOd7PTan+i4/42rSzu2hN1/pC1Wln3te15UT40/KRsGjuMjf/zsIA28TSWq5A7a99D2SHar5x710geU9Zd+pwzbO+i487ntKMc5lYn/wbiXmZKnT73/LtV4+n+EdIf3bEblTyJkTLXGOIAEf6uyJKaVL570NwT4RyLXfidkgTcXfwmofR8wTMgSM8JneTO3QiAYc7BmNREXaNxFMB+4gIh0QgLoP3jEMkjzPMlnYyqIPTN3fiYIQSI3VGi3ePf3BjnoeSKgSkNIR1cmQOQDdCQHbydICEW4LYw3PTt4TD4lJAxHORgkXd3ydaBwgw9ThSLocXayhTcgOLZCQwsmA8unB1NIJEz1ZoyjYhLFRZuCgNYUeWC3gT1ATnz0PO3Eg/pDPy60hqO0ejjwhsLVMHU3fzUDhqtGTlazTj8Qe6MHfrv1ZRlWbn3IaFgnMZKIeo9ER0lY/wLRZmY/eIbt5k8oR4dHuIAyU3pdBgQBw4iKZXNPY0FOInSfCAKn52WvV4l+6AOoMjPhhj4CKHmJSIjM+IsmEIcmpzj8Eog8KIaIF3zQeAIcNYywp4nGlX/Rp3/lhD70R3+nmAQKI43R1TPqJ4vcmI5aII842De4uAR+VYxtJoidM4phcI/ftYu0s3XguGQj0Fj6OIs6+IsAGUZFwI5odUqfhoyiaIIQuQNSJ29wdmBPAzqS9HJctpBm5wMlSAQFSQoXyR0ytXV6s27mRH7UOIHoBwOcSI8kIHoxZpOVkJLbgYm403Lu12TclGpNhYoFVIok6VANGUU9RDBIkjNTl/9hrAh9M/mESwlePnmQbaIlb5JucLRNFXiS22gERYddXEROV4hAr2NLQhgJoVhfJBMtOgk02BeCIgkFhqOR8MWEIViO+eOPVOk12YeIYKd4VgCLRqlaeCRvAKOWAYdrlGaJqneOZneV84aYqbdP6iaW8CSYfwWZVOJ43LYCxgJjeaSCmBlVvxM0/DOXKoUpSEJBpsV98POHP5iOqMlcy5g3PKlIsPluVgOUekk13jg8rrkDKQZCxkdlnZWRdWmREqhsbsacLUCJW5CcHONBTXZ81KmYZlhlQSA7fkaEBFiNvUlLbfOdmMZhgXg4/Vc53ZmNFNhoX9M0x2kPlgkeiLX/leopARt2AHBEc3x2NjGEZoOCJ814Efn5HbjEYQDqizCkf9mZelF3n4VnA21IlbtTP1wZn8dFAASwYf5JdYrWoQdZYZn5T4tooVOZe8iHeempObNznjKUUgfwoCLKhXEGhjRaiGqXlhs6RQIKWG2kYf6ZaYwmfKm5Aj26j+aoiD3YSVplXEa6ZpnGYQ72cJ72Z5m4BkvKemhyOIDpWyEaknz2ddU4lnDEmTfwpW2ZoQEZmkeUplrJBi9Kb2y6Q1lJAiB6pEnqjCcapnHDZB5KBncKM1vpgBq6BU2KIXs6An0aTbsGaNQDTUjpci3UqA4JjIlKi4C6BPn2MpqqJgTw/6DPKKcFVI2G6AbU8pRbKZN4OVCPmpmEJJbOmZPAuEkLanSjV0K7qo0QpKbPNyfl10sfODmjpj3vOGbX86sx8IUw2Jos+qxe+T8L5qzyYZg6wCRViYTat5siGGHsM61QkKFIZ6ZXAKc0pyUMx0sJWjLqunYGKjd7uHKNpoWNI455EJtppwVGsoTtY0GeGpljp3fjWKTLiX6jepNxI1FSUmHaVJVNwJLuuHSpcy3FOaSHkoqLF6XRWDbLiK1c6jcj0zj7NW67NJpT8IJ6NogESW33B0Uvyz7DaVKt9nMiGwLw85TvB26rp69KMGRC2YPa2pY3okNON1gr1592yVJz6P9zV4A8DPdlvJm0KVsp8VoE1lh4RpZ9I3mhNlJvdVKWramaecqxn0oFTHSg8/d5VAdmsjSm6oJBgyes4yg5C2se2jqD7iRYPMcDrrqqe6CqX4smJhpz2CgEAvg2xkquGfKoHvROeBOeJJO3pheXkjOzm/a1xHcEybeMWetkjnsht8kBBvV3rwqyo8uquMk4nwitusOEWmgEmzU/GQtrlkseCrSndvV3eRpz+TgGGCMorjuOlbQ/8EerOwBEvSs+6PojfKhtQKsE4JqzvIpsrBaae0aYbcprwEeaFEYk/+eXrluo4Mlirwi7okl4R3BIGvu+HSCQWGKu2+Y3TGsM6Cb/R/0KLXQrt9ozcO/GoURplwqSXPVksIU7DWICcUJZtElAfHLSsxP2bRSiW1djfdZ7CGoIVbLDmu62uvALpWkrup+Zu+xxcJVHDXc1mcYbhUT2vFzKPCaMHzLsiSKcCHaXbN+HbfFoVr1KwDDUN6MznK9SgWXpsdX5uyyEk+o4bgbnv0+oO3TUc/oEcHlnxUlpBm6quH45KlC8kVPsQotSTdsJYCDsHSmJttYlxErsAnV7iYHjrixsoWh2vy2nebUTr5yExQpiVVVTVEn8oxgWaDrTOIqTuRV7qiVWdeFTaeGzTUMbrJWUuCnyTwTjjW+VwWBKBK5IjBSpbx3byGA7/5QIhWNAfGZtLBsqegLeuJKJHMV4ephyWmhhc1MIV2ZlTMZnnAELzK27LByh62zKysI1UEVVuHyLqWnbt8WnzMnwWYSMy5/LuslonMrg+yk0+Mu96nfaJnAIjGGm9MUtQL6L6iEzHMgcyATjcmtqR8vzKLhY+6oT68IiUlEXyb3DqrXuB5zaZs0MK7FMEDHTO8Ilpc1uaNAcs2agnHDma5J27FxDHDLvGWP+qW9o6c+Px0jqGQCItiHjeQvDdLuoCmvg+qxEbDnVdpHrqNEInR6h1tIa/M2KprM1m4Q2U1bjUzh/S5zi/HFdR1g5WiJIpcnti7o3edKJpHTTyigdh//UTYB7ahwhPKtqIu2jvACbBhd6wLNhBNDRSVqbjgSaQXs/Ud0hkuPBrmOfBE2TGI0FaLPCE0w7Qb2lbjqmgWeTUHfHD+3RelnSIBDMd+kKAkWGyEpbbzaIIRw8a32EjrfSO93WPTlJlUsxzJzYwDCHge1lEEWHXmvZzja5qMs0Bfy2gelxstsDRC2800zNAG20YYzEVu3ZDseyGd0sc50fcD3bXarI0APTflDF+UbbTjphdEqvo9zMYka8t1PW81HVQ1ZIlHzVKOfAHCecl3vcgwbYsdh1Ecd3FACgBeDbwyFr4FNyqc0Ft82wQnqM9/a3reo6Dx3JuOaazeuZwiT/zQzCt/JpnMqAfPh9TKfoqk6dwFxLW77HzyVQ1ecBTsSYDLi0mUYjmMVDifYU28ZMeZ8zS6xZmzMq1NmsgcYAL4hUdJ0s4F3Ij4hNmXnDJkH42sFzqcydj+dNGmvZlbZT1jPe4P+om4lcYCP4fb7I4DfsxJZjOjNXgxvqZY1pt1tmH9bpzp8Jy6ic2VHWfffpV4P3OwCY2/0MnZs7QP+F3ApovJJJ05S9Om+ZrZULpML8BKS2smcll82mvBr3M0ze2wV6r288rANbmLMEyMfBxLEsoLuMi2VcBvKNqmzcen8K4c08kPA85OW825PcMRwbjFtqHILe5lLcP+KNhRJ2/1sd08tuDEj5Quqrx8P7bXgNPaFyyc1T/D/nvBqjulNBJer22I92K1jei8caSone50k9XOeBBICcilfA6hxy1tlTYOv1ieiQuI8VWz/a/aTtzayz66SlLNupd6kdCEZvTog5rhYluaKSzDE9/c9uOOBgzMXY06/GHU2j9K50iZNP6ZG3s8LbLnkCWZT8Tcy82c/jjhaxlUeIbIzHaVI56EhBlKDrvD4C7Dc2vNBwsterXkilE7DAI5HMFM0uDXqtLUxqPesHTbsqG91NmGPm5+OTVZx5EnKQPd/nQ98xHxswV+PfTng17+5I4GelyUj2yJg2qJQotCkKTsIq4Dz0+f+tNs7aJyzTLXyQAx/yvT0EBJbm8r59J7iMdLrZVdx2yTvO+wzwfCPFnNbpEov13hEreS7t457omQ1pgFvdlojyb7PTGmfsYWpptfijZFI0QQU2eF+Z7uo1NJZ2817mTh8dwrLhuTqUmfjRXdAvdGrAP03LWhQn7NV4UVWAbG94GMjWImmvy1abemOxDI+y7J4dUmbG3f7pE7vpMMB/YOTXpyT5MAiFexetml1yPUTdHsvHZd9QjRLNcJ8d1+TAzjf1aTT4B+2EfzrLyCuoblKsCkgmDxvGqnv8Yi7prXiu21xBYug/rLTmcLP61aGFqbrohZm/yEPyZYfpon9uTZ7/zlpu46Y+avamd90kfcNZoRAwWmjV2kDv5jW3QeLCjezOQLg+QT3BaRTL+XtvPNd3vvd/YFA4JBaNR2RSuWTeUjubqSOleSjUXAbb5P5stu4qoxJoLtJZrlCwSFTgRjmj2YbSmJUL5cmCJGa/QCA4May5qzsjEkLBqrBHyEjJScpKy0vMzJetIE4cT82uQ8fIq7YKE1OcNVS3CcCpRJy5VyfatplFkDEzEl/ZIMbaViI0u7O0so6n0GbnZ+ho6WnqausTUKbRwOyhLZXEvziYHAKChgI3WHEMWJyW4c9wYAv4QFUody99Yp1jPzgiRCjjwKzfNYQJFS5k2JCHMIcI/7uFmVgsEUE+f8zYu2GuAhuDqMa16wERG7AnJuykWaThg8l4N1YuI7cBnI4WJjCmqqCHFC6YEYUOJVrU6BCMR5Ue+SWoog+OGHzWkhJ0GT8gUZ9GldqI5NeYQn55UnnMas8ULgOslBBiKg2BNbAupVvX7l28JenQy0upqbiyR0K++PCU8FwfIVPNHdxBzhcxVg4i86exUYgva/9B9YMZEOaaI3D1JV3a9OmlUfgqPfvoZa/NlPBRftb6hr3ZG4JmiwrPWOTCq2OJOORSMu2ecRCjZt7c+XPorpdDYmR4icBY3mL4XV11etapBP/MrBXcy84BhAi5TQEvaXT48eXPz/+HiH6TzAW/c/Fs3d/2YNbpLjZSzJNniCgAvCoIe9piSaZ63vLBv/sqtPBCaGghEEMh8ovBslC0EK6S9UDsxCyvTposH448PK6TD2NoD6t/KESOQxxz1PEZG6nbjyFENPqxiR4vgYkruKoKDS0ZKEQyDgmFkEMyDaKUISwfAABgRy679JK/Eb8cbp5XhiyiLL5siwam4nLRLUrPCFuySB5ySg+2FKeY4L0stxTzT0ADzYHORwgFcwfyfupHzTyzI4ceRq+Lq0wVy/DkFtDSszIek3KbqMhfkkqhosYENfVUVFNFNMwqmnLkrMAGneGm0ValaKZtrlwxyTv3tGWQ1n7/46Glgt6Yiz1Vk1V2WYRMyY0o0D5kdZNpa9V1wmp7wALS77zzYFM+c5hyFgpUU3RBGYT5JVJm23X3tFE2nMbZJYH87E4DNUFz0l8bVcJb/cDag5hS3RPgKcOsIktFfwUJ912II24uXkMnebbQXonIFZKHA67nxW4qHral5YLC88VvrT0Q23hCZtg3MrGUeGaaVc0XQZG4E4bRnc3E6bvMnlBT5FXHy1amNNQ9usOTPRYXnElJ2LRmqquui+iAK774OgX7TUwtmQP84ck8qGFHObFiA4MKTrAO+yqdnO7JNz/EW9pqvPN2xtwLz8bvNZQR9HmYxd4ml+FIpQCnxR8L/1fO1ZWRgOMWmkwUuB4z2ttVb847n9edjqvZ1u2TICIW3ct/YLtaEfOzAb3DHU3cFbOmZpFuUY5NutO1cv6pcFoN93x44pthF744szv+xBtHNomjLdjNZiyWhGyFXV5KNeKs2UAR9qat+Ra+ePLL13FtfCEhfanTWaYWu1PATv282PWzfZOuvTdLleSRWd18AAZwR1tr2L8yJo1EMa151yIScfLgrL2oTC+ggEhKAgKY6hytBp1ZzL4YKEAQhjA6F1uelO5nCbYgrX4FLEKwKMWL0wmLeec6iFvqdQUCkkslvtNPRe4mQiAG8S4lPEpAurbAyDxkcPPzmm4o1wWyAP/DThpqFEyMFiPd1KsdazuiEL34RaNIzSfrG4pq/JYYLV7mgLVxh/YuQLbDHA4WGurRYna2pKDhCY5g5GMfq5FDDE1kN8CQYeButbmyvaAFyniKiOTkoDskEIkncAFXGOHGMp3Qj5vkpCUquETmkXF70zmeyUCpOjc9UYlOCdP0HpTGM43DFSmrjCo7eUtc6isuoqQWPiyXidecEgXCPJO8jJM2R34tiYWI5A+JAb4IZeFgf9BkLq15Tcl1Rl9do2MzfkmXlagHlomU2z5WcIqMHOd0CttOIfUHJWzGk2a8NFJhNiYJzOgBfeOD4hoVKDciAgtooclNe6AGhG3xEBT/e2yZjHT3PhbKU6KmoicmggfMqQVUcBq9GRwYqo1u8fAeptADFvYoyR2QLRwKykkXJdgqZ05UpjN9IzGP0g2N0nAhVJjcRpT30GyqaFsNomlRuVTRmiH1pdKhyxNDdrTWXDSO/XCD9Yr1jszZ1KhbjYZSZ9Y+XSohpzM0AiPxsL7j4QoQ5SoMLkgmIIjA455cpauFxhqosYJqJJO0lftgKiu+fiIOSorpMkemJ5DhYU9siRMLQAA7xtVVshy6q5fWp1Zl6rSfXvHFuf7nKIZ5tlpgHZZLR+O4gzZCaG8h7WRdaxqvAkqUb9WEVkaUTMNyIxcDsORUiOYfQfKDHrGy/8LWZhmLyr5WuRIpbMSSW85QvLMW7wHcWZ14XdTpAAzqsQ9CB0Ij3iImWIDJn6aWe16HPNdzn9TsUokQOu12xiSGkBD8yjO4u95MWwOZmgAM8FN3WPUy5UVL/9B74DVptTRu86qBI0onRny0MulxggtcGb02KriGGYOvrQhyMY988AxlMlH/NtM6DSNYxZmIbXSbG79IaM1Mz23fShnJr+xOVbtmSoqEAXtOWYTYfbQbVXjHssUVJ1kpLQZmivmZhBKakqx6iQEbaGCpXi20mvkYm0jNBqDRKcZBiyWOepV8ZrE6WSFmlo2ambhACKPDyl8BUQVL+uLcumXLk2DDAf+wYVpZtXUXbEZzoTWWYiYTr223PcE5eqgLQzIJkYemgS9buZoKjhMdBYHx3B5143RpJtKGJjVeEg1CnurjWY7eNAHSMeCIvllS3p1FfUUCq1vfISWoMJCQYPPNUge7KOJTcrDYYGU2uHrMOXsqsEvr5hw/ssxFkxbSuLix1gpb254EJbFRjWeZJUq/VKIAsq1MUl3VwTCs0BO0oUvJaSoC08KVy7btHaJuu7tdFa0RSThRXU6bF52tkOIJ2T0h0xK6B6weMVUDdsHg2fLeE4/YqaHR4cqUgFJSEs0YGm4fZujExxXw82ED7OzIKXbQstwBAs6WjECQwScXHIzCKX7/80New+Js1MZjWuhWAidnO1BbRDVLPrC9VKfaI/MbSxwrrwacgw0HO+Ir0YYtm+Nc6wZslr6fkymmYId/Y16k0O/cg4MPzMv402T7aOW45qWdDu1kxxlXlfWt511sC8E7c1JI6TdGaUaYe1No5Zx2v5niU9nuAeyGkSBPoxM7+hwN5fV++Z3Kou/fFhnvkOW/VDNwDXPmtFS0PGkDjkGfY+w0ZaSmcszHXnSy2PmX0FoujP/YicGBNMGP4R8ha2E75oL4niljG5H/RPifWbvsnR+R1YFbVbcfvEVYZfdbZ7UgR6+AORydYYCh3laDDHtMjvt89GuiZyqDevHGWn1z/2aEW13BatgwKV0hsMIAgwPHdisHIVUzvvQbQMlRNVEbtQDaPAnarmPSNc04v3IyhjQggP/SLELRPwExHGU4BOLigPc4I+wDCq8jQBJ8Be8YQa77qhpZNiSDgQdsi4/hBBegt5xRPL7YoQbCorFDinUYsd4BLxOUvhIcwibKPNKoGDr5n0WjDdx7nN1xKf/brfarCeH4PISSkUeJJOxCo7rbrdFABAUkQpwLQ1GINaGYwsMCPNByHMqxO4+zg7mCpzPACK4QMHUTuCtsQrUDCIlTJAsTOzsRDwAhQzGcuPFKCNyCvuESQt0TCBfZnHsSo4OYu30ivJrKKkMwI6ryp/+Mu7VaW5c+1CaqgEEIqqQHnIDaK8T0S8UdEzFraCTjYxQ04KEdLMJvsbB28kQY6ECSoIPueRCpEp6EokRgCbf9+cFRVCgH4kRVbMYYY8R/Ej+hCEVblLdWyD0rCL1GmYk6sC5zOaPFGRID0ygHCzXQEhVqdEZ1LMaUM56maQg2OcB2pDIEtAk9wDjCqhXFoZ1merxewMJdgsBB2bhQqp6H0EWpaAHwIsR11Do7Y64rspcfw7/4K5Pu2kIY4JNOoUI3uS9R66m1ysDusqd0ahJAiy8HASQOKrtIGx2MbEiYbCEBxKeWYMXNKoWLfETeOCEOTBnsYDRS/KU5ar7EELz/pMtI39ol+jsJPCxHb4DGmIxKJLAMZqwL7nEyKwqzekk8e5qDaSKvcYK510EMzcswa7mke+m0nRA6glSeO2NAi5BKufyjriyN/MCwFBwmf/m3nsJBduhDg5g7LNNBVVCTWvRDaulFn8rGaQs07ZtLyGQfumMzm5SM33JAM8Q6AbkTncAhtvLApISSiKQKUXRJ+dOgG6w3h/vMlMITTIpM2Jy9EOS6yuSPveIninzDOjtFtMgjAwQyttyhHqQReLobCkoj77AOhXymmYxN56TJFDGzz6KGKLOPhCElSTsiTwGyB4kg5Vk5xfI4eGubqtO1yTCdpjPIP8PGHdCS53RO/zISTg6CTrrcO93yFX9Zv5d4lFd5wb+7yJFqAyoKGPBpGkGTGuYbSrnwTr2UtXfCGvd8T9iMz7/kzyV4RLzgHQDVrO0Kv88YTDA0FmQAGw3ZQHmMwsnwG/Z0DNYctxcxS8Y8LcyUUBrdm5D8m8BZUaNQmCrEIk55oDiRQW4IujUSlRjEBT5xpRx9g9Bgm8EqD/AcRRRrHoasUb2zOS/EhCrFUctEzZXpt5z5w+rpwmhJTEtsQYZBqQYVmN6TvPC6Hnn0ikHaUiu9OTabUrhDleDotduKUycA05owLgVx0kxivRspOlc4pk4kzT0pKdhDji6syHqsU0otQAej06tRTf9SybfAq6TUKjAySydHWiSic6tkmKPi8FPMURIqVCxgM4QnAwp9UtVKrdUClFMUPA3IycpFPcsWrRONU8jFTKbf+7i0sC/CkSLWHBNpUT2gC8mrnMQXtFVqTbMDjEOKYsEn4b0GXcLxuEZx0aa5eyy4UUo0ba/iercYHT5dSboNrbTGsJNqnVcou1Ga+cD0uRQ+ECpImgnfctVlPJAnustZ+cc8kbhPcdNzMlPDYsnAoleI1Ytcda+mapwSSwT5sS7OorAn9MpXGsoqQE8W1DiiJAY1RYfz+7eMPAzPjJuYiViYjUbDKz+GLaO6zEzIQciSXJ3ZeAm6GVed1djlgC//QcuO2WyA/Sugb30L4cOiQnrJmI3aYqqE2kQK8ASr8EuRPDWsNpSleVAHRx3SXbyT4PEN3rGyfoTaC0jaYURI6kLDXcFUqZ1bHXuO/suwZUWbtuIHYvMlwxvXv7gep4EUA0g7ir1C1aqSJzzTD5Jbun1ctfW7Xrk2w/Eh4QyS+hgGUAOIgYHKRSUkp2ihiYVcCSVDx3WNLGxH45pRUQzWs7qDGbRIWE0glXRFmqgAA/gvocmhgA2Nk/Jc0qVU031HhpAwRe2ycGCDpOWm4polxblIPduiOfAWQkI5uNCBCoy6c+CiwlOoK/gwoApe8TXCiAhGPrOy7G24GbQ7N4i3/6TAlT+EJ6W7hyyqXjl5geX1XTls0u89u9MdXwC2Slgo1WWI3301AgOQOrmrX0Ua27kJHkmcFSaVC6OZXSFIXznzQZsQDcs8vv8NYBDe0QF2wbSohATuvnNbTwSlP88Y0Fsjqutdyyjqg1UgvYU94BNzQRGMthDuYZ4zG3VQWzTRtMy0AKkz2VycprToGTbBxbG9hSJLE00zCe7j4Dfa1d6JAbmyVx/u4s/pK+isw/Y7WVI42u5rUgYOj8V0wbOrIraqkjewPOD0gQI4ADtmOAt4tTdawOXztJGMoA/2YkEGLap9pYt414FrtxzIX5FyFvuCwKS5IWJEATnW2B+o4v8L0OOPMcfdCjl9ZVx0HeQeXrw0xLd10oepCEk8ToJOtrVdSK24eJYGob01jdXXizo/WwMhQxm45cOrgxANflhRBmG4NQybhEvVIoPlqEAKVGQQbLh2fQtl+Nmz+saR5eDG8BnwUQECOLoDOOIl7q7FtcE53ljz+EtU9pNhHuXYwjuemBSvvE1q6oBkgzHy+kfWIhjfQWVcfMzWQ85ZwaNxSonG9BeQKOAtBEVrEUj8Sed1fugwcOfuVAtdcCDlgIV6vmFm8zLNI7i96iDWFYOhoa/sLJslRCw3sRKexYqTm1mIHubkktsWpiOMJeETNuJVJuQgDc/7PNTuzKz9XQ3/9Kjdta3ARw7P0X3pWqW+LPiR010rgD6FnNYLYc1iwWWHRVpWgl4RhmKBVA4ssJMVp/RAWhrSbtG15lRqqTyyJRiXaoSGZuO1NtyMAbBhRdbhDZoCHHrlyPPFpiEPYUAPS/K2plYi4YommNFhufnA21Trpb7m1hSXpJ41eYDDuZZGxzhNQ2hfWqgSoODDGlsEJQQz6+Uy87OvjJ1N3tLnYXodhXVsL35f4A2rN+u83nHrRMbVoUsSZN7XOM3ZoI1cOHVpOyLrETPKWsGURw1u2KbRgKraVqxlnrqcgJZVPpgz0jvpDDrpWiFVga4WqeopFUIkN3yC1FLu75RWRfrH/8lu7q1Dz77gnf+oNCTCh4MWBMgbnGxw4fO0HXlloqcqSZfA7RIOuPjyvSzi3OPQUfd2RoCzXXAik6zszBTK4khhBrVgaZ/pqNs2GLFupjFlFVXwbtD0Z8Wu5cTVh45s8NLN26+T8B+xm7Y83FXlLYMxQB4triCZNoqZHwezsc3C3HqgnZYi8f/L4zmDQRZf8h29H6JOxtJ80+ikVQn6PdoLp5KB0aVcJZ3O7Z4gr9fLIHbN4/VkcjM3krTGiVnVk0+1OjVq3cqeQrYQ8kpI7GDm7lOItyj18kz+M3eI0DN3zkC+UFJqY1/BDfYGrEwkWiofb8GyXaxxlXUR0RNH1v8Dzgi+bQO7/mcOAPRAh81BNxIS3q9f5sIGNV+QrESk6/FzPKWmmGW7IQ5Lv2Ge2IMeZa3Z/vSXNpSKTiccVKz7EcQNDe1zgQzUgyAPGTkmmG5W8jJLeQWoUfY8h3Bdr/Z5ZEdL3l+DNTmXZtZQHu8cz6aoETAKGEy/pCaYsXFqX1lrb/e9aVUzVmZFB8HR4lhUIu7Cwqn9ZMHMIZyFhcNKagOoYT53L/hb5YLCtFDJc6iNZErT9sy6BaTGkpDXpKGgSdaAS2nJ3mR2lQVNNniQL+wLvS47AtwnvXRy6GP/OcnI83F8ydgdkxBpv2uipGv+Ws5IHlHW2uuQ73kESqn/fhY3MKQXH6ysrd1voU5zfQw8oCNryxDProBsvJ55n696VsYx3/tp52X5dJWERMT38m48RM4tjWPQa9QckbOw1zFfq297b5r2SDXtZscZk2Vfrler6QU0DZW/rs8DqjNgoHPiPa9xrnd793ZRsp/avqq7+6K2E49LeRGS32DQx0DG/mRZoVtQkFP53VvZ1Zbr+WxsRGkAdTb8h9av//56pqEQLWT4ahuMWSTLa06eBz+OkWT3eql8nyTlmvK9PU1LHWZ1lqSeq5sO95SA0jd9pQ6O/16URl8hbZFnsZMW9cTIEoE1PuhsszQPzblNj8rzkQ4c8qhJI5v+lcdP32G8/xPwdOWX2pzqy7JkMvLcSi/EJACF3nOaLyG5x3sc+g0rPQhoctI2hhQi1E5vI0hBgHHTOWkNKUqgF8szXds3nus73/s/MCgcEovGIzKpXP5ISqcFE4RGRyTQKTtiWZivkAklgHHFHfJlQI2S1lYZdiV1V6Ppb9cFv8M2JSkNYMrAhh2UngeZ1yJjo+MjZKTkJGWlpSUdkqKOUxjGmAkHFpyoUdhHGYXGZiAgyklBAUtbyotrXZ2UYJeVqAmM7hWrLcim8S6wC9rFSmFmTADi5TR1tfU1drb2Nrdj5+1rV6mvbUXwYEVpz2irbVuN7x1FrKxB7YdafIjfxKY6Cq5hwv+GkFHHjA4zRM88FKoxrBvEiBInUqxo8SKjd3bAzcK1YRTHEdLu/Nvx8IwuNRn6EfqzJQ0ZegUIEOjHQtG7TxtWYVCUshxLXIZcFjnm5x6wkASVYmzq9CnUqFInnkyicaOHnEGpVH3pkynKHAhDELuSikxDWTRrfjnRMIMeYKmIuZI3I6lQG0qxkNPJz5yge1MHEy5s+DDiaV2PrOm6YmuJm2CLTqZQkkvKfL96kq2wlm1WaVVCdcTHzm5YfHlVIe36TajocgtlzE5s+zbu3Lp3TxsIjxfAym9y+AOejmg0GAYk1KQpQ/SdvxfavE0KMzX2Dm+BxhgGM18i4YBr8y7/b/48+vTqORnHjANKNHiCQ8xX4WJFNCeyGjivElv1ddNRN4t1qGWkTGBAnXIcD4ut9yCEEUo44YSPzZBJfLZYCB8H8xGw3BciyAMeXaxE8xFqimz3hGAL2jQfeeRROCONNdp4Y0UyhnWSgEEN14E9LTxWCyEv3cTFa/ldR1t9OhjoI2Dd1SXeMw7ieCWWWWq5JQ8ZOtnTZHj1CE0WZXZyD1cnRCfiLLWcSFlIVkJZx2wHhcclnnnquecSchJWzFw4LMlGk3qhuIVNkLFTmo5H+NlBnS7yOSmllVoaZWmr5Qaom4VaZoETtLQzKB4AMYgpcOKZFCZYBXVIzqWxyjrr/6RczeFpeWvoGGpknpJ03SDyqAlpF3JxZ6oQj0pJaEeO/UcrtNFKe1ujlii7TqA/3llEiyVmBeCnFSxH4ic9VHsDDM+Qt+K07br7LrTXZgeYpFEuOaatdaqSl62M+qjTPPsxh+gUuNqAYX3rPgsvww07/LA5ls1XjErfknbWwa0RI1lH0OUxD3/NgQYipAYLkeEpCAmXrskQu/wyzLh5qUlHCL+ikVwcGgSOGwv9VcYcBHfg3AIHdBfclMdmZTDKCZZmJUznxjw11VVbxC4PWN/wmoIXa3qhb1RkGBdZt8yHQE0yGZ2OcSn+lEibQPBaRYsc9Siv1XnrvbdYLS+C9/8bduoSjnva/deGP71eFi44A8zUAD0NGC2wKdk6ZDaR9d61D+B8e/6551JnIymKWpz6gwZZAItot4hgQDILCBwHSBozS2zKV5Olru2ioPv+O/COjPmewRTjMV1ct2ZMXCr/RIbsRj+5HidL5aomOplCPRmxe2a6aHvw4Ys/PnEktrNHxMFK8XOXaoaJRwqdBF69gA811jj+jF2FaqbHD35kLQQAAPIRsICxclDnfmAd4q1BA6Kx0Jfks6/t3E0k/HADXzhkr8H5rX15wQmaWgMmA5KwhJZCIOa80Z4XKe1uSWtaE9xHMLwkqmKzQNDpchgxEOzuBi4oFAbtJkQmLcv/hEY84qywtwNRQYGGH6TYC2X4HBG9zT2hsIsvmigi+HwnhcT6oo8aZTporBBuHSoVqfqnGiSysY0lHNE+JPad+4GvAviJT2Z8JIfbHQsNpUKXbDhVRkEppRDe8WKIJmY5NzKykXo7xitI84l4yE9UWKnBWyD4kDmwSQXYAUQnN5fB51lBc0Q4JEqs1xZPLNKRrnwljRK4ObbBUZOcaR7OTLnGG4JihDZhU3L+pxX2gWQGOHxaLzigtSBErXi3QM0hegBBWFKzmn9SlbnkqB16xU1KDszPxAKDIs6gQw9/MN8gjtLBDMCqiZ2hTsIis7DTxSF7DikcNvlozX3yExPr/2wEHSw5s3lG7Iei8gSYeHZQyziwd4ma0yD51yZliuMdAe0VSkoyjuWVr58e/WiO4vfPR+zKV2cBDyuHxYKjjOBJq7tePJ7ZGX6BqlPDosW1pgOcYFZLiQ3KJ0iDKtQljvRvz2SKyuiz0YSAkVDSOYbxdumReaYxCiwl3MbuIp4q0qBaktKRLIcq1qGGlQmQZIhohEGIPZJNBLQ4px1+BM9SGI8dMVVBh9LKi8HxZAUIMEAsGjCuMyjta6h4KFbtSVSRjrWxjqVMI+RluzrG0Y5UrGxdyHLQ+rUEPuEZB1HUWLK4AgcUeK0A2mRSgMYVVrRss48OsWUcafj0sba9Lf8jJHuPafogJI+JmidHZBfaZSpo28sJB6lot/3IZFvaKhwZDXvP8+01F0DFLXazK5GxMHal3DEIgXyrXO28qlhlsGUe7fjLMWwsHrII7NZgpSFD8CJhEd2cYEriS75ot7/+bUq/MtVAoND1ivkAb0P46w6vIAtgPPnfSugmNHIYgADwzdiTKBkiMgJVl0Ib7X9DLGJtsKIr1utDLzmJzB/6gYcjcdFIamamh+rhcPvTanjf5IMxnhIMMy3iiIMsZEosxnj3u54JLosLcC4NbvTTZ3GFVuNbQUEWa7sQG9oipX/gBHcdHTKYwxzbyCa0lXg9MQcHdNSr7JF/auWI6zj/TCDuEW6BbUOSKNBhg7QB8oli/rN//TS8ShS5SLQbVJNcSJ8P54Jjhz3SsQoBTIoidpVvqyvGVmJcGUwOkBhlIaBD7TAADJAbgr6ul8HmDoImtmamDccyBsKMYnGGvXMmEtD+yNp/FTh9swRkbH6BsdqKuthbIrU2iB0JrhERfdFsrUr4SstSytSpZ25epd3ZZTg0m9tiQYU8H23scQtV2ejT31J4idwp7bdU8qsesdYHl9dmuzGmQnVwK9vaQPyoOGgtKrkDLqGyRoTgp27F+iyZuHjneX8pnrZZRIKolITyaS5MAfvMmG8nWU7ex1IXbwUu8iwR3Da2GzSOteq0/7CIrYn6UC+7ucwRWry60oSiMqMJu1vI6QWAW/nYZpA2O3yPvOjiM/d7YuOGZVKX33q+n4lmhnM0gikLbo2zKj4xPFcZk02FoBy361bczRz6BXcsudHTrjekX25eTmC6DdwaWnAfjT0vcgv8qituebjON1DW1eKIp/OsnuEQ7iO62hMPy0hlJ2X5NZky5y7D+/xx0XUPyw/pJj9QdPIbPNbMZDJxAbDHV8snxgwNlZk8xbPeo7VRoiBFK/q1RhUf7sOjmlTKktnMvYdIAnoMGkIdziujcItj6UMuzKOuJg1oiG899E1IQaILKPCtCOZq0pUHnYLKHBGfAFtgh5SmPv/jt1s40c7yvlNw+q0qCxJ2GZ3I9ujTf29ch6hJmgVNKcomWK0OyeKYD+Q8jql8k9LAioJtn0JpGLYZh//JQH+U3iqpl6aBwcrVHwYy0lmtA8B8HP8NBf7Z3swMRKFEzgDO1t5tgoWsT835D8p1F114wIVFSZWQE8+Uko/dVAbuIJ6gHWRJ1ZckmZcgUCs5kYWok7bAAnMxF39IWHsUn2jpRGhtT7xBV1VhmU7tmsS4iWVZ3vPxIBjuhg9yC8Bxk8S1VgvU1PklGigVnxb4W2BFYD14VtTVTUswC4hdhrZJBoRxVFx937thRX40XRgWIvmwXdTpk45NWaDUhot8Rcj/MAdoDKBZzB2sPZrnMRHiGEvDOU8C3pPq9d8kvVw6/McYGiIqSgjcdcP+gJbeBZ4GdVV7jF4TyuB+BJ15GYnu6cPFkF3ZYAaP3ZcsFhqheNYXJAX4zF8qLiNvrKIfGpUklZ1v2JCf7cOQhFIf0scMdgDl/ETQRFwWfcN+IdoxxQ8QcpScfM/tWcA1llcZMiM8oocsKeN0dU32CIJBmcgHaIWANUkswI448FWcmckYvUbi+JExnqKvjQYoqSE7lYH1xaNEUohCssi50YVFhZvlsdP7hQIM0kAsVJLuORAR7URF4YpPQNcl9VarOJ9V0dqK7d47TiRNRgU9cuBPtR39/wRGIiIhlCiZB1SYBGxjL9oHG4ZXESacPgpXR6KLL6lMy2UhHaZKMdWkVVpEbUWko+xFhynPnTTRd9yJKxhjvAlRACyH7MgCDP0LFqbUd72a8O1Ut6HSNsFWCyXZG+SLaX3iVfZlRPRUmeybJlygEGBNH7QMFD3aUjoXa3xLuDBE/Mhd/1GWOryVJYZHWGKRs31gP9YTnfklaBJGLFKCubkfKH2ka+1ItZnNXhWSGCiOBFFbndWejD2gYxIWTypFz2gM6t2YnoUmcD5Fw/lJbTljR93fb8nbphEV7/yYkWSfGnhMGUISCK0RH4ylRmaRaXTbc9WOS8xkcIZnsp2jMf/ZJg4YJ3d+lTjAJHewjD/cB3j2IhWyTrCIEWfqRR+20+wliwA6yE2KJ4AqAeBUpD3xpXURDhU4UMVxWFjqyxmdFGbikiBKUAt0kPnZZh+m2Y6FUMqBZ4B+KJlVg9TgBCgcQom6xY3tmx8JRXnpXBrCRb2kWX3mXGqg57TB22sRiRJplDAeFYj+6I2gHJTRRuZ14Kplznva0acdTxS+4Ks83kFwKHl9ihMJJh9VEJ6tED7m5DlKmu4BKZjWCG0WY4du4iAt6NLooRpyiijgR3sMoQAGx+UkYCB2mao0XMhVHgsSaJj2KclFUWqWWLsJY5OxXOQpld4tJLPwV8ulHJT/TdO5NOqNVkzzdcmzAMqQ+qmmbgNl9QnoEVtlCmNECkjGdZFEmQazld/qBZ+Ual4T0KeOheimzup2RdgQWFJq2I/fhCrP1JgD2htVicehFBYe+ZKVNiZDjh0hwqrwAZyy8CmtRuslBOaqeNeXYZw5Eap1BooqxR0MulixoqkPHRNjptwqMBRf+OdlSiu7smKKforNTNd1iWsVMtQ+UiU0eIcnoQJBkaq9EoMf+OoXKlCuadlKLYNsjpaxtivDcuqv9tzcVGMEVain6OHqQU0qGFKDmZkIrisVQis8mCKIJWwVFoS2NizKesGY1lD+DEdYXYfvbU19EeqhZRY63KyX//0n6hhUlkFDC1KXQKWs0GIESSgsvs1nJJGIzIXsRR6NbeZpnhqoNbBp1F4XPw4t1l7CSTSrqhXajj6mYo1sgwzbx2iIjUKEmQoo0mYt2zICuwTiUvhUNr6Eb57smOGg37nqVuLncxESrCHVurat4EJCm5aW3eJo1w5sNkXbrEUbB5CeqpGJkJLW3uok0rlG4A6u5i5C4YaCuM4axxIRyKLLl/Lc2NKof7RUpVorNwyIwW4u7LJiRdEAz/Yt2nbfwCJDf1rP/nQgWBEmJ9wn4t6tHClu7B6v37baID2i8TKBVjqlc60VHorjWrEaqvgUWPLbho4u8navbOjkBkpEPv+NnxsqSLHmGe5yb8G0jByM5eF6L/zqwIKqL+HKZWWoZUE5obFY537GiIf2jXTNG9c1b/zG7/MWxi52wYURwJVBrxmuoHdqj9dwJyTolmkWMAYzxPseRq+5V9rwGZClZqIc5dlOa8uEzZlmbgZ7L70ecFcJ7zVkKy8sB+VA7oIAXqNtTbYSsBHEyItZXwmv8OYujgu/rsvycA/fjiL0B0/qH4kuKcXkKZVS8Da0r6MJMRbLbGXITtgJZ6IGzNKcQjay35gshs9IplPQLwfqbBa3sQeNb30YErkMF+YIhEJkztTGCRJvJRu7sR8HX+TKYugmrXUF0bkdmQkH8COo8R//N3LySpV/2qr2lsM18kTbMXJsOrImc+mmeOU5ylK6Rucd8wi77THn/i/tovImxyMpUgQIIJv8gi2xva3Dvdi5JZgpe0Efr3K7vuEjwDIQvHKpYUrPTFGmdun4TV511M48BTEvP7M1NBwkALOnPpdJPqygOKfGad4DdqrYfhk0h7PDFDEVL5wEPiM4i7M6dzJp8p+H6eSyivA6z3MP5nLcpYpLTkKV0jM/A8/Z+iBJ/svAOnM/F7QYGq+QJlDE+qSjLlGwGjRE4wYMkBrepNdJOCLgjt1FZa/aRjREY7LKSgE1Z4R8jUd9MC8AvqtHrzS3bPARjDQSwHTW+B5HK+o3/7+ImNgzS+/0MU/zMFexfIlxtrwzIYK08vI0Us/IJ16hDzGNKp9zUkd1NW9XSUOGNF3zAT41Oks1V/+g1vYqc7Iufkrd6ipyV5/1ldyfB8lzjebVPrjisTKTTqM1XU/1hZgT5F3FtYSK3M2YrNY1YFfEo5TUqf4GORV28Aa2YhuGTPOtAy/uepJnYi92Ixv1RDQ2PGe2H6orJ1P2H1t2rbwKwhZqBHm2aR9Q2U0TXerzXJ+2a5NY2UFNa5drCL62bVeDFGOLVhOBulT1bf92JKzIjoYQX2dDb2s2cCc3GX6l9T7XQKwIaDc0bSs3dfMnDYaTZAeIj5qaUmB2dX83Tv+GcB9RD7kGcjvXgHeDt3oD8Gz2zyAm08nsNnuvN30vgTBcbS3X1+PVdz+nN7xwVm4Ss+SpMH9rsn87DFRJN1Obd4E3ODszSN6a9eA5OIWvB7129inNdoVveLVKuGOnGoeH+JbssoiXuGGQuImnuIqveMzgKou/OITsAozP+HosOI3fOI7n+BFpIn+iuI7/uG6zdSsQNJAXecFk2UtBlo8beZGTcobrG5NHeeVOt5RXubt2sZVnOdEKuZbDLkxHtzxKb5cb+E/H9bsshIaPuZrLzZq3ubUM0W+6uZxP7ZzXuVeHdWTbuZ6ns8xO+J7/uVWYOaAPOqEXOuH645NLtqH//3h1xkA3DnK5gvmiL7a8EPWkX7oMbCOmb7oCYdNucrqVozlvtyqoM3mVhIdqa3OpF3rQ9Fxzr3qd73dKyjes43hN1zqun7Ok53qFGzKo8XqhF3FuA/ucwyKtE3uO7zqys7iyL7uII7Kzg7q9NXu0q7epVjuvk+SSY/uzgy23T3qCfbu4j3ubUzu5nzu6B3ZGpju7t7u7vztPmzu8K7e8z7u933uB1zu+v7a+7zsGH3gjALy/17XAL0LBDzzCJ7zCLzzDN7zDPzzER7zETzzFV7zFXzzGZ7zGbzzHd7zHfzzIh7zIjzzJl7zJnzzKp7zKrzzLt7zLvzzMx7zMzzzNkde8zd88zue8zu88z/e8z/880Ae90A890Re90R890ie90i890ze90z891Ee91E891Ve91V891me91m8913e913892Ie92I892Ze92Z892qe92q8927e927893Me93M893de93d893ue93u893/e93/894Ae+4A8+4Re+4R8+4ie+4i8+4ze+4z8+5Ee+5Ld8BAAAIfkEBQoADAAsAAAAAIQDhAOD////9/f3zMzMMqhRlM+kMqhSY7t7f7qPWLFwZb19mNOoSrFmAAAAAAAAAAAAAAAABP+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j+AQAACWa2YIMQRijhhBRWeMMAA1gYGYYadujhhyCGKOKIJJb41YMmFoZiiiy26OKLSXAI418yzmjjjTjmqOOOPPbo449ABinkkESmE0AARbJ1JANLJnnWkk1mEKWTWR2JJAYYQnkllVVuWQGGGVrpJZdYTckhh1pSUCOZUkUJJgVpnpkhm1chOecEZr4pAINjTElnPmKuaYGMAexJhp9/3mMlA4KqeacAZjSaqD1+CiopmHdyIemk+WDaAaaZcsrUm5+GKupUiJ7KVaqqfrWpLiu2msqrIMQ6iq2y4oIrA7tuQmuut+CK4q+UEAssLjIOa+qxTjVqLP+zzS4LrWKsThtVtdZCFWYPvWb70bY8dOutR8+yUO64Gp2rgrrotuuuBQJA+q5SAow571KQ3snuvTjty29Ohf7blJ0CG2UmkwUT5We+CQ9lqbQN60SovC1gG3FHBKMApQT2XhzSr9UeCS6jHndUbwgbw7llmDKOzMDJJUMUJcMfZMxkpXN6OSbFMSMUcKBzquvpBL/qK0G8HHfcsz8BMzl0zUpLaufDA4hctdJL9zO1yxUQHKWdTcMZQqb+Zk0PmgFwjTCjGYNN8toXBH3z0VfybHZAYQ+6dqYEE6rmBkYjzPfdAcVr+KtLyg24ozKezPKXEpRNODuLMgoxkwLoa7P/oyDkHDnckxP0rNuXZ0Brhplf/TfWobdjtQ+of56506pjrnbr77zeNeubT4D0BQcQoPeVI1+Z9tG44522tL1z/PYJdx6f/D+vb0p83MsWUMDixJc+fTxIN546B3bSjEL03/fjeJjyen65+Smgb0PjrKefTNPuk+A90cNfOCfM9nPH/j4XtarZLYBaWx6eSNY8CmjvAtszXgHzhsAE1shrzwNBBOMmONBV0CIGEF7nOojBL9Xug/JoIA7UlqX6oRAdU3uhS1Qow1kNkA8Wq2EnUiW5bPRQhyvIoTlIZbmkAfFjb2qbC49oETSpjIlIZKARoRjF4y3RXKYSFxXD0bIz/33OfxbQYsJ+yEVTPc158hPiCAQlRnSxiozgWFMXjfg1Cd7AUA1TI6CKSDTV6XGLCmlb5MxIREBGhFAdE9kgb3ZFQw7EZWgLWpj+6EiAbCtxoSKVmCoZkUp9MWmU5KRBQLU2KB1QlBKZ5JZ+h0qHWK9yrRTdGfuogVDGch5PA+AtMXKkA95wlwNJE+dACcyEIBJLqvtlMe9BrDkuMyFukuQT5/bMYK5MmmibYjUXYjVbbpNpDESSN78Zj0vxrZHkrIc58YTOdOKjSUQcpztT2L1BynOe+rgnPim1JX3uk5//DKhAB0rQgvbEnwZ1B0ITKiA4MnQdDn1oKpWZq4gGsv+dIrAomTTqM4xKlCML/WgZpynSTlG0pAI8KUq5ISfsLXKl55BjhtZpgZDC1BhktCmndKqRHPL0Tz91JeiEuTt23pQcLsOWEDl6VGC8qlxMHVJUJ2o6laJrqjLzKNSaag0/9W5fQeWqLKRmOX1ty6pidcbpTEXDtLo1OpsL61uDoULjGZWac+VGW1Ml17z69a/AVKpWAQsNChaVsIhNrGIXy9jGOvaxkI3sQ/oqWWBQtrKYtQxWM+uLzXL2s6S5LGhxIdrRIgutpsUpalPL2ta6tgqefe1YVyvb2tq2obS9rS5iqwF2lVa3lvDtYIFL3OLi1ri+UCNvkWuJ3zI3G87/fW4odCnd6lYlutbd4XCzy93ueve74A2veK2D3fFOoq3mpQUcDZteW1yye+VtbyG8CN/tyrcTy72vHOKr3/7WZADb8+8rmkQwBBzAf/wVMBbQ+4IL2lfBZ3BWgCVAAAPMIJsQzvBLLByD/GqYENFM8Ic1RcYWHnbEpWgpil3h4BXrgcEuyBI70SliVHi4YG194KBO6rcTbhUbN06fMlUMtge7OFJz0jEDCCBCDjzVx0c75QeCbOPcTm9fmawqNeFI5VN0+V9FlkAInbxAsZmwm2yz75pqfGQTxPBrE5hwLXXJqtdZScojZFS92NxmEnSvdu3s2JsKaTl9bmwAe74i/5/7POMy55mAXfMdnt1sL0xuYNGMLvPlavS4v2nTcKy8sDSh0caYOcusjCyiM9/2ODcJ7n9gXLPS4GllU5T6YlvjH9uI5jZd83qQpFxdODMoA6lVGpY5YO8bvhyx9XnOaY5Gk936yWpfG/GsULZBndOM1xpQNw4WvfXFTsZKpNmsdF3cpL2K97Zv1yCajsL0IjLEp+9ZmmKhat/+zsgwBUrxB5Z+WT1fSgNmk8HgRXoY51YmafjxcW+j7mW8xTlrI5Mvg7+TUwt7aXET9nfNb4Pzy1pKbQ52G9kkHWZf98xtzLETkXfONAh6V0dJd7BxtCSfLWOnbZQXikPmHpND5f+tWBjHDVG1NsIZOT23reW047pVrhmn5GopbVfWBR/0TM166A6eWObd3vHPo+dvyEX66yqQa6hl/L9rFjqRGEX4EojuxuWFOtUex2v09F0qoVmZqHcVOC1/CG8cQj15gvW0H5EXdg/M0sl/p3jZCS6nTSITAwQ+/CDEfTc5vpqRfA/8pQul1USXwHG0y/vDLd/tV9JdDZzPms3uvoIW0t4Dpke76IFNaKtDWpvIpLrmxUt1ii2M9BnNdk2X6DW+elWBz4oXqDCsZZVNGuzvdmHIvDTJnOu9+/rDZu9dSnDss8CfCvddfVV9qR2n/PKM2/fW5Q5ciyFusDAzcflN3/3/rWMJdFgHOGRXAvRXf/WzKZKTN9tnabrDeu6nMY10e+b3gJiHNeM3c6eEgGSTMyg3TPGzP68nWe5Gab2FWgzDadLSTBe4LuBXfS4mgd7XePMjSYbzPKE0fcmHMgeYdNllbJaTaEXjQbs3ZWylZ3Y1No9yfRRIhBOoeipTN8gDMUmEATCoc96HM+9DbJR1TE3Yd0LogTb1fHkTbFRIbDEoAyHoWoW3SHgWNvjDg6DEM8QSLwN3hjAwTmn4Vw4ocAHDc3wELlD4cFnXARkXZHg4fLK1KD6Igr8XiDlUYkNGZSrGhP7ldAsXQ9SkSPnCc484QDX3Alvof50Dh7a1goKS/3nOU1Z3SGBmmAJ5CGFV2Fs7pkxClDhlRYqCiAN7iGLeRCrnMjFM+Hi1h4u19H4jpoGQd23oRoxWYHQK1kPSlosE94o60EIF2IPyZ3N9Encr2IUegDMvo4RcYEs0h4jPmG3U92KtaH66RIdLkn9+JI55AHJd+DPLN0VJhVHYpYjXeAIj6Fi6Az2atHwldIr6yH3M2GjdWAMLOXPmOFCIEpAm0DLWhie3g0WuaI79iFkBl3Z1Iy/XU34XaYw6QGsxlpDDWHTLA4eTRoaf8oU9sJEUEIscI48emFg5RTJMN5MmNDguOAIwQ40as47885CQ1Sjr5j2nKANB6XYm6XuC+P+UQFA0A2hda0IzIClozoInNikCrDRHUnkBYRmWTzCSSCiUjkQwm1iCYumHMuiK+OaJRkkEUFU1DJQ69aJ/keVwq+Yov2NFZxcE/CeTPMB2tqN8jFVnS3RBoEQspQVADZkETPaB/6h7KnmPF8CXTNc+MPlva0RR8AhuiAaYtNR8oIWJTng+aFUu76iTKBkDSrYuAHhWOOmJrdg7CIAAYul4kdNX/Fg7hLkNaLkdo7Nrg3Mn2kMAB5aKpbIycrVJYEKWWSUktBKbniaEQQOSM6Alk7idc3k+n2ONLehd8qNr1/OQa9hzhbk3nRk05bOJw/lC0cVCnakI+ceedoR5RUT/M/FZQRKpApOpN4vTlYGgbCQJmZOkl4ClUQHqQLD2fwRaS98ZBWYplgj5lsYlZySTgfXpkBiKmWIwhSIpfzSpW9vTZLJoZOlZgRMak4T0hqOIWCLGU9DZe4vSn0EUoYuEo+nzW4ZFo7CElPLWZaG0faxlndkHf6PXogLoA5U5eiD6BCGjo6eCVUgSYNqTgh36Y4NXnHJAkRd6WLsYBT43bO7ynybgcDBWoafHahBji0z6A0/2e+UnJmrpdlCgNs4YpWxiU2oack9afnxqoXQjoVA5BmzaAWqpina4BJaypeRXWsH5HyqEjId6qYbKfqhDpVIgnUToRJOKhF+oJU0S/z6vuYQ8YlHod0MUFJlfIDn0tQUWw52MVCgl+i6VWjpw94GZyp2jFqq152iEaHwK9Jdxqpq2qmf4NjfzN4W3x6Pz0ZHSeGrPaYHLyKKJY4vPA6wrkHtXeGwsA34G2gRf9Xkal45DiKkzkms3I2tLqat4qoM/SX4V+HYit19WJE7bejWMuKdB4EIVepWoyaU2IpERWaxmKqCrlVNKyIV28I5S+Tqh6a+wY5fj50QgYKpARZQqA3TrKGOfVJOiKo01k4Hihweo90oiOki3GgT6h4okq6TqJ7KpqSPV8z5rKSVpppkEyIM4WEjcypA/mJSCKm3HmoMvZ0CfSUv9RrTHJf9qoDSwZXh/C3SqAtlHGzgFIfU/B5RxQ3VNiVoELdWyl0ex/DFVBntFqDM6RztN/Mk6Qauu8to1qYM4WbllH3oE4km2LsW3MMJDo1YB0gepUHoDpRpybUumlTazhPaG4IKxQ/CJfYSma/QyidJNk8eVazUKvLU+Zoa1qMapq0ingjqRm3q54eSDTeqoVuuiLdB+MxmSmEmY5oOKCvqNORsh5cWAWlm6TrBqcVuxNzmz0wo3bMZ0EtdqU6NHaAOtyLG7i4lt9Kq3yxK8LpuKdpoBnvu5U2lWiLaJHhuzpkNAiZsifciv1du6B+eqyVaR8FIvHOqhQYQ1/1k2oDqex8L/u5gnuvOovop6i9dpg+n3jfZVrUqKrvnbT0rjt3kwpkPgi09ktmB0eYnavGf2ZvzbImUjwYNwu2U5PA5XmJdzMLzjdDjDgBkMIqfmZ+MTXP7Lqw8Xt4r0iJZbtPg7rjbisKenfRPqvPV6BA0Ukbk7klIHNWHaP+6jtGJnrVuGvzfybZclWtBqbNcowSVaxLhnN+s0cBiCoJj7dpN7xDziw6VJv+Xbs/MaI9X3XvOplG5ZVSd8Ta9IxveBwKRLrpOGlgAbsmdcbKrDwO1rsRzsI9jSnUtQmYsWgO36Kpzpma+aKYB8R39jvf6xoo06b8dJkogqrDmHmEUgu8cik3RM/6idrJQ5uJHlqbU6w7EhYshpMMpRSm1UKb5z1I8cCMZkysom0lKUXKAB3D+lYpk1c5Ij48FNoDiDnCC+emO9TAXw1YrPRsDAV7ORliHao6GV23JhnMv543UiQqtMDAPNjAQ0VHLF2JzRi1Xsdsv21MdAaYYvLB+325ck+LvxfALJHMwv9UqXXAFM1qAvyTHFfM8vEMI64solQI3jXIwUhbx/aD12c6tjNnOky85OkDEGPSFCU8NF9ca5kNEeKoxL6kIVhkVhKLWu2G7mqctP2891lZ/W4HkYLYfLUsiE9JJEi8PyqqoDJ0ghSyFUW6+wzAieNz7a+tDUPK379oVZkv/CaEiaiMPS/bEw1+dTUg2K7rwHnuKrTSo5LXs71TLA00yCE7PQzfF8ZRu9PTDUj3xX0gq608sBXw03sZrWgrpQASd9A3Qm2PwfKpi3QmDWaGCny+uauDyE/jLLdpyuWC3SHzKnce0CvUjQetAoxldEfZNEduTAGcXRirqDgA2BQGeYlwYpbI0bMlVtST2/NhR+fQvGJkmqXWTRvkvKrn2JHbap0kORGpKePSa8LqzP3RqvT2hXpmg0ZozG7VzGBd3Ch7anYn0fVfjWiurU4usIsVV8SatExn1OJex+HKd65gRPlgumqzuTvsSBEvmLFvt/1cG+fqYzFKdSgfoHG3n/iFZnYvoNk8JHs/tMPxf8cHRWX9GZsKgqeEm71Q4LgtqcM9bdG/A9Av19xyM7X1b7RpKExSPKotpsoeC4dhBXuLFrqBsX2hKaJ8WtaIKmyVOtZpRdklktAhg+vgWE3P38lhJrsj3509963nLrZ1FrLOVS38rRgdVo4pId49q7boRblucEOeE81hKuQDiscZw8jQWE2XNJuWUr1ZA7HUaummxJ4YaL0g/s2bU95S4risNbjdcanbMT5o43mlKe5FCz2HCs5MGxVvQnk2G7BX8+qNvcxWoNMlGG5O5H6AVtiUBJpeBoh4J9Giur1U1+20AAeIepc1HDrLEDqwgjcW1+/8ls15Tzy64Y+ZNm5EGKsx5jh+hzh4jGDLXJluXSTHl0/XnK1sU1GOpFqaQ8xOIyLuc9m7MgZyoRfUBhph5c7mYPLuNXreY5EOGs/b6drcDbXOc6XOeFioTW228QLLMEex53FlEw6ua5HQNIx+YrlHrRbdf/57S87urYk0y0DcMwoNfQxuOL7H2R3hqUS+SHFetUEFXpTn/UTeMXqN8ZLsbxvtoy1Uu5e7WMncaxC4jbaryKyJ4t+eK4MaseNeHzpe/vVm0Mh+b5TZv3+LLxiuJeqLOY8pWkeINzRnEdut6e2e7V4VPolJPbyNrCvtYJfYR5d25sDkt4LUWRjO5pXv/eRdnFJajZike32aFGRK7I3A4GgV64kkpE3urNa/zkjMqIpSuuas3U7KyYYr7T12pPylraXS84eXm66OFNtCZYLkliFYNym8V2zMPKKA+0Uyi5S3zVYHJ7fmOFV2uQi5OpUVuCtspyUpI6p00b+iek1+3kPWeSaCsm6Y1GiL81VNf4n830c+vyA335H7C9osd6tBJqOn/gq6fncGXqqWbWvCX2qB/0SKLFuZSMWs4zPyN0XBf8wrw7LF9oiLtIWlfPaMf6tVb5csPksp8cRhqV9VSk0w+1KsbMqdeHG7A9FvblIl5oErhUPkYrAUc6jc08tH7ep2bHML8flrxVrJn/uRE2U3TtUIbu6gBtkz+1iBAwGBtyzjpDYLvzKxRHMqyyskRT02o7yhVXTGZvPNd3vvd/YFA4JBaNR2RSuWSmTrYeLSdtkjzVm+cagwI50C1IJPh2RwaBYCQRA6ms7cVDjV+17Zhb8iShMpU4FjIKBrKnjDS1vq5ALMdHyEjJScpKy0vMGbPMpkZJTyTQRZs3kgM8QtSoTSvVkI0NRcWJwZtSHLZGQLG/gbQdtacNC0RClhVRTuVl5mbnZ+ho6enHuw8N18cV1szkNbOr4B3vm8FYRT8Z2LLVk3WKgFnNllpq+3v8fP39fHJ+Z2vD2GCz9EWavwu3Rvjz5O9Xnhow/yC+U9iK1zU5xiJmfPjP40eQIUWObLWRJDM+CTO802ajYTZJFb/NrCHwx0AeNCSQcYUwREeIGEwSxKjn5FGkSZUuXcUUU8oWPm1xg+gigBSgUSQOkflKo0pjxKi+6JriV6yeMI9tpSVqS9lFTuXOpVv3oFq7N8fOgxokHS5iQsESwVlkpVq0KubpKCMDbtuiSWBhlFciHjshAADk5dzZ8+cik0+A1usDUNi9KlIPpplzdelkiGBSTJjFIK/XQZcIfLunC09ClXtoJl3c+HHScx4jNz2AYm7CYsmmXt5km5laF/Fik7rYCfQ8UuLpJj+e+Xn06Yt3n2QQJMtX25kAbf/Tt3XL5seswsdBLlBW1VgDzDk8PKjHpAoOVG9BBhs8ir1PvmIGQMsmWwgEFCDUQLiSColHjV+oqo6ryCybhSEONEwhEPMEkQeuYADcJa4RHbTxRhxzfIbC/lL0caPu7NjOE54QKqwK/iqUYzYNJOQKPMiaTE2c6YaCiEcds9Ryy/VScdIja0r8AcIrMrQQF4lAqXGGD1T0yr4nj+jNG1IsGESnnQrhkEs++/RzHOXWdMQgKkViUb64BOxxxjZB6EghNaGsIRc3XyAqwEtt88ETRhcyMcqIEsRQ0j9LNbVB0UZjQtCMuiigACUS3PMZPJvjsTcgEX2yTCNmjM0FBVf/1DVTWmbdULhDgzKP1VObdfZZYZnFMJJOi7vFTEhWwqDSJVFU9Nsd3mhxpjQqys5HY6FVd930cFWCWyktM8Awtv45RIg4mI3VBQKJWIfINmzK8EUoq8tFgL/II3Zhdht2+DN3ra3Xu2juDQLeHvVoTM8hQBkvWPHSrSaQhFXb72GUU1Y5tC+xEDUujHt4a+IcbGpN1ovl60XVwwocdSqzRMZCqp4HsxnBDvRdeWmmn3WPkmDziJmHQGkG92hLY4g5UsGEAiFZhSkW+91sjnRLalUEKpkNpZt2++0sr5vkZWm6antJfFtmZI6i2r4bbxgY+epIEyY+84UiIxoWbsYb/8/y6Urozna1JENDbPGxL2z0MJW2wLJmzIv1dKC9M1fcwrSKfbRNx1t33c+np66b8srjkzl0spUMGl/MPqBDjC+A0rbfrDNe8o96OaUU99ebd/67pJYlVa5qNafr7/AI/L14khOF40fHTgZMzOfLN78pkmKHp+XjKvUYeOafVHVuKBTaCbg3O9QdQavYX0jo8wVQgNHTiBb8hwTsdSJ+DCuK7MZXFfLljGpXAcdVRBAwzKFARuGD3gA9yLQEIuU603ONe0LooL4YCGOX0VU87Dc/K3kohmDJE8fyo60P5pBdJ0wKCd0gmFyEzRI8pFb9lvcKRbivUHYzAwxLFy7pBP9RT72YAuF0eEUsgukhh2tJGJQTwZhYTR+3qF3fCiad+wStDhIqk4hIUQitUTA4i4haFu3oOgcyA3KUSEYeN7XANOYDWz+ByecU9p/asCkbdLJUtSgEiLNw8Y6TfJZM/KiMOlIyCb/7jzzicKe9VA4qyPvKMHSAPJ8h0UWN0mQrnUXELcHSeqUZEyDxA8XgIOyNQwpdFwKju1n45l8bcmUxYWdLuFVvaLhb03KulZsRleI0cMSTT5iFxv1pxEzINGY3IcZMH5oKY/rKpB6c6ZsWzI8KkJzhY1anH/TxoFBfgwnbkNG7CxjSm/s0lSxRGE6VKBNQ+oNLtSwpx9pY8Gf/1wGKgrryi3cCdEzBkaQvvZImTUivAwDkZ0c9ShLZbJJAU4sYY+rTRAtowZPwCIOEDlRHUdRwBYVioLB4V7N50NNLxXMHRz/60+Rw81n6lCA0BFqeymzPcwCMKb84aLsqgrGDP7vgwmpIj6TCEKhbRZVQSeNPWt7jNOAIBje29wysCZFz3lMMd8Llu34d4pJcpWsW7wZLhUTtnvsywhczWtYZlhESXqxQQaV4kynUK08Gjeth6/rYre6xY16dCcDE5kBW6bRrQ/HrBSUZoZQeEJdSZQGsgpnPhArlRXA0yZ1IC1nYOmWuaBXqbKH6QOuQ0BOwuq2QcBsTfonRNcSk/1ciIbOTxbL2aSGKbXO/iUCJmo+KgKMlbxlQAOekQo7kAKvm+Ga6yI3gQFfFm9pq6lz0/jOyCD1vVWdgAAIc4ALYDcp0MWVb4lIzhiHkgHVJAKuL+DQqQSlneg2MnDau1wpcOEIxUKOo0XCXVAPx61iIilP/ioAAGXZCRkTXObRR9sAjTh9VHdddICptXmyLDJwMG6fAde5yXtgBrORbgqSiFhs4e8FnSfzj5z4PxUKs2bwIUNhrYFO8GurZduw7XFwK2MNymFVheBxQHwNZy3bBL3Q90+XKdZYER45KbxiVYA8h6si8bXJU2YqpU6YUHa9xoi94hYfpxmLLe07PkP9HyxnZIZJ1niWyYm5jOwvBKcZjvu5tDR25p5Z2DVO+Xz19YYzL8FnTyPEz6E7lrlC2zADz6sMHkvjh/nzlVbyNr3Vj06RZ1nLBXbuNrjYhny5vWtfTyHVRK6noBYdSofm8iJNIZoNVh8DVJrmz7vzR5vh8jZBPG4B1CUAAA/hyP+yNsoh3/e0hgsHbAVRhJ2YQ0TKDV76wwnbCZgYHChB1rVXFYSJJ54JRh6VwHkYudXYybnAHfHJvTmZ0K5RpGNsiQAcNwQGuTWZsc9aCBwwmCTlXMqHJRJe9FnjH26MWdXaa0wav0IXhmWpw/ESXsX54o4mCFdGKucHuwKCicKP/XeC11+M758dLhqLVt43rEhUxsx8wUqCH7KkiGT5asR1d6B7rzB3G1RQqlSN0nmd9KbHjuBBE3h4pBzLO2Uusl3AStZOW9LqwepUOaPr0ssx7HFTfkDQVSzyt510pXAe4l3NUo1qFK19NpBko2t72pzsaLq+6NnjLQ0+EGp0WpcYzK76ud8z/cSTA/sjls5lTMSSCwb9dBK4Xqc3UMJ7MYJEs0H9i9j2YutQ0tBrNM397XjuZ5H3ltkhcD9xcEbNcQDfgkrboJPL2ovIG5MZ4LA8edpyIopM+XkrxcmhqiwUWR8V992eXe8cv45nEthyUf2fPMWDQXa2HtcLb9PZE/+p5LcyTaZq8KiOJ4CQX3Pd+/8W6+wk6KXvoig8pP5EKqcnbBAerr0sLHNtjE1NzvXqjrjiKn4fQOBv6BgWMvUMjiKkLJ8/zv12jEwCcIHABv8JyIzmBH675omvZqNSKgYrblkUqK+JxPvKRNmWqCP0TrppQA6yblParDSA0IceQEngJQRHctK4zDPS7BxIkvZviDszwrRmKtQbilaSxv4A6HR9BBjapOLNyrB7Ei+pwOuqbvG6ZuCVsQ3towirSnhKENE4YGFRzM6G7uOzaCjaclDSAPHvbitFYInErHEA6q7bKP7YYplGAQzd8xO+pmOyawyHyQZ1LuPyAwVaZEf9gQZiIqAyEgyf3sINK+IKZqTwGOxO9irRLhERXXI856DVZ8i0qKLCxA5xbuDAaUI4QCa17GRYWW8RUcgtACojeCw89AaCrYqdXbMYbKQPZGb9PwCeRSjyLQBYBvEPFEcJo+72NCozeSZECukLJSJE9EYciocYLehTnCLsbIA5njMfOo8TAYxD5y6ciHJ2MoiAH85Fp+R8PPIRtkhpytKnxKYxGcJSsggOCCcIhgEd5jMj/0w38UkJrhC7uujvyqRWbcSG8A4XhSzTj0kGnYsW/iqp04BQpGSRgcEeJfMmB46seHBlo4BYETLdoMaLRoy5hELTBg57u8TAX+hYrKsj/YLOPNkInzZpCmGzKoTO4afpHBXqtedREzWMNU5qlgQy+0Yg7QpMI4WjHfVNHKAoUVrg63FC7LHBJp2xLtGKp4skdCmQKAwEsnnKq8vqalSMs5IOrdvQkFiTIG0ybm9MEOfxKQuO/vdKTmwswuSkRi3RLSPSjWovKSHDEabQUMYOLwPwGtFhKWBurXQgDgpFGdIqPF2IgNDtBs2CvnrShyJRMN6TMOBrNvsuLx6Qyg/wenJA2qtu/xiKdGETNlBCXIYw3VehKvHw2dfAfCBkEW5RN6azJY/w1qLvF6rOMVoE98xKN0TksojMlccy/+tnNSAwTUSEvkEyik4rO6XzP/2X4LsH6E5bkH2bjNskjCi/yRF4RFU4JFFjAn4CymDC8kF8RRV3gsZrrG9YSO8yETwjVn/nsE74EJRpSB1RIGJdAm2nStz+soN4LUC4oGSLEm6I0ngoctlAZtCTDuzO8zQiNURSNyc4Qs6YaQ1ISSAJNJJoCR/ihMqPrRUrJr59zrFj7RxYCmmZ7sgA5tgeVUQjNsuuEMoIzFPChitW8ED6wIj5IUnwcUav40JMJSTwDxK98IigrQCJLnJ0ySi4gEraEUjn1Aksrouj5EZO6vrTRG2yoBzXNiHMIBtQZRRP4LmVJFTrDyzHoQtFTwx8lUpx8g+GbU0qlqzowsfMyof/Zw4ETaZGAKZzgAlOc2ouiBLCLbNN1VA1i5LxKbdWPeFLaOtQ8Ey2Jkx4C/RDXaqQgYgO7xBCNEkr/MYfPMlUjOkIxQiVjiCQtpURXbVb9WcFILDG0OblrmNRT4saLGlBiCFTUyxpkwBaTPLQKKhH4mi/eMgQCZbHkTCklW7S4dFZ4HRQYharY9AEL9TnNBMZ7sY/7EYdpmrP94M+uWcAEVDhDNaPBILUJeJV/ExNtK7aFCh/hYdZ4rdhMqFc5wTRUbFJeckz/JAQYgpxYEJzjLMyggBWFvS2ecQHEuy6Czdb6eL1gE684tVibbZ23OypljdbyNNAV1cQ6+xd/9BT/BsQ3kPPGHtspwvlHPWyLeb1ZqGUcxjLE6xSLW/sPtYgRVEhI/sBQJaWsbOzDjdPTqC3bk2BOpahHoBw1+tIupHlUHVsJ9iQBmtLCBkUpl7DJRTWaJuGNpzVbwL0EtAWI6hRKuHXTMTuyvPWaosTB3mNTQezCZD2t78TCEli9+xgVoMO7msLYwLVYv6FYIEiEwq2FwKiTVOgKdtNAcOTNVjgMWZAQOSO2IUXM0lMFDktEG5wfCmqjg/1c4FUGpJ1S4r0EayVaXUqHDAHZpNmLa+MwnoGjTCrKQawM4PAF0pXZFqW36VDLB5qV3gXZwwxe8q1DHhTdUFhX/drO3w1N/x9QPZTVN3tzSOiBk+slEjiDHCb9r6tM2r0oJ88tX/j0J45zSO/Un3cyzwSstgtYsZktBOsTQEmCRrKkUsl6vBxAAHozUq0xNpNjTQEO4Viln8goI0bctx0DA0yj1cIxBJWrQlJM4c46ttS4YBxItjPYW+vhReEISw5+VhF2VuzxD0SBVbnb35zLD/3VilBp2K38EHvi2mwNLBb+UnMtgMZbWA67R8+yiZ+EqjbY2VMNYjkd3j8iW5Nyhm1oXqK1gpSlvEwxTj88TgaUISJE1hYRtyzdzu/dk5blRuVhPrChDHQg48/dX3+BVSZAS4YRUBEoVwbIYkWSXQiOitKUvf/TUbwNtROh2EX5tR4ycpJa+OOF2BkIvDTO5dGVk0F2qE9DbtUApobeXM1wiEVXeN7cFYxczQofPodUDAeARd0nYMf8adAOotvlkweH095CtmMgiiPDJM5XnuZ/KgbpYAk/SAZSLgk7EQde8C2DuEk7foM1kdLEq0cJeOOGcOYBlUIbjmVqDjiuUY+UnAybuTgNeGO90L6EMMU91pT0hVTbLdIN7mRgYOE1jmfAvQNXgOfB2tgECcjgauYA0Gc4a79t62e4pDfUwUYbpluRiUJqXUlkrFKqHAz0VejJxNOucj+6Uwm7pNNUWpGVGimBFo06ABF52KAXU2BsfWk56M3/HoBclS5qyz0J7hNI+NAg4m1co5ngbLRQJAvjfITpk+LM2bhgNASVSn63MW5No45n753HQdbONBwBzOWbaemdbcpQCD5NsACQtFIYyXEz6jLLc8tWKYi9VJtLbkzpsH5JCHFoyzkc96hq9kEAMjvRCu4w12TFWslNmg2kj95elasJMxyLUQmzWAy/wHZVRUaSrTVDFB5t/5Fsvz5m0/mlyIbrox5tni5EmmgjdM2XNPvUlMC6yv7bz+7t29nFzFa05YUCf92ED75CgZpPmZPmaLvILV0NdA0+exu+C7RabZsv8fJt7VZj13bCUTWRXaSPR1U7ITlgi+BLuVEaEp1s/4pkawwoFzVMp1TebvrGB0GhX88WnX6TAfpYOWE1WUVC1EnD6UTDy3Ui1WJt2LbyTeK+qvY96fqO8JGAPxwj7QztbgEZ64lgMDzhF7X+PLrWSd305iLUUbAkFGJjQ19MTglvcaWoB2zZIkRJCaluMQ5KSlKdFNRNJ6vRRSwFEcw43vzD1ZKIWWPeN/AQgM1wcSafLCLw5uv7QSiaZaMD8BAz7ew0TA0H4rCKOhmyvgXOmsMOxMYuhyVvcjTvX6/bwM1KUG08YmG6cBTmckxxZau8kgVaTJ4cyXGMF73erCom7DSP8Hoiz3eNFzW5xflG7S/uHoIpXggPnEtlIxbi1f8212hJG+lB3/ShkzFBwO+AnG1Z8w7xcDION0mAPkix9JoPq6HQM8I93ENOn/Weq2Cg40+PIZbaFRRwhT6ySwI/nWtFtCdJzUZOnnMGuDFaX/ZmmHFE6B8UVqYvNhgwV1vWG9opdScOcOR9FN9ULEh/VkZmH/dO18dHm+T1hjAMd7uyue6uDa0j36/rniIaqHEc69T0E49kDW1yJ3cNTbkSRVWgqTs7k8Yl6y2C2ojlNWaBImd0ovHlHoOyShaGG9h+Z/YmrOwjQUjMEdPoNhk0bSksfEBROtGBp0gMNlHU9eLIZaUfOvOL720xs1ZhH3XV5jc6ZlGJT204JqQ09cj/o9u+HdfhctjYdZg3REiiOROEfj4TomEAmI9535aVXRgYO3eZnGrTNXJzy35mVXS8CEO7jSFCFhEtHqGUTqm1/JrAeuvmo5b6TY9uYa/sWNFdMQdaNKrCSTnhC71Qs8RqXgVyqbr6kNtPxZnBAkcc3ob7Sv3nq1zMIJc+ECxPTxTDKbaSpvNCXZ0JRsnPMrNNyIOoW3k6rKmecUligc5kxvdtx/c05HrrFlUTukeTDhzOLmz3gm6BAsi3Am0xPmxo62Z1DC1vsyYWrK3WU9tDOco4wF59s/3VxNxCClaV6kZ2xEJ9eKt6bfMNr9Xilut9kSfMf5/EMvxKUE+j9LyO/3Cm8XTRF4h0fhEm8p1kbriq+Xjf01ym86PMSikn9hSALwgghNFKQ7BVZDb+EAgMRmZY92WgVVbdBWtz9ZmU7dWgMOLDr0cR0opGIwBwXDKbzic0Kp1Sq9YrNqvdcrveLzgs3hLHNBSMNRO1bC4P8NiZ1zIF5vuZmwE5sZaOxgTWRxkDB9oPyovMi85KD0jc0qKFio/Kic9OS6PZJ2io6ChpqekpaqrqalOeaMnKXhFRgFstiaxRTtqTK17gy0jf3MmJB4bfkqTOppCfjSxarQrOHxyJJY6wmuWkSUqcbGZf3+a1NWu6+jp7u/s7fLz8/BRG7tkjsJhvcjdQ3psJd/9o7PnHCNy9TLFglIAWjlMNXZMM/tDQMNykPA59tfJE7yPIkCJHkixpkuS9NXT+eaSS8pxENQWBGGAwkGA1mPYsaYzjolKsbjBleqtodAeQTP6q+XrZkYnTk1KnUq1q9SrWVVFDvUwYwlyOPeYoDdkGpwMiiAfBqZ3ZtihMgg47EeVoZmvWvHr38u2bFa/fMLA8Ku00YyyfjMgE/KM2oN8jGD1cKJ3pTVxSuN+KNMUmFGDLKHYDky5t+jTqdIBTT4lWDA+xG0P0ubXIWMMlWOgOpQnB9mjcuSo9FRbK+dxoDYZ2JGft/Dn06NLNUNa8d2doSg3RreCEWHmuHs9WXBT/AfYrnMvW1TbJ1fzH+iL/EK+ebv8+/vysqzMC7hd7fRbp48hDh3QCEGIt2XOJZxapsaAVy52RnQkpjVbId/ppuCGHHfLFX2pdrQdYd70swhJ3TJX4CDXZsHcFiPXc0ghF8sUXl4c56rgjjx6+1551LFB4FIZHFFhWWZPQJ1taxgETgosgFFCAASs+WVRY8QWIE403brVlj2GKOSaZJ/1YhS0KzsjSNMIcx40c+UiyjJvpMfXHRAggUMAAU8aJY5ZegFkmoYUaeigog36UHHbfTAOCLyf6d0FEb1yWUyE5raHBlH4e1gc8bDyFKKmlmnoqjiJxlFyg56Qpwy5oDSjX/xvmuUoRN7tAUQZcD52566yGdfQrqsUaeyyyXyjqqoGyfGflbmcwRlQ4km6TmYEzSDAIZ5v0qiJnQxoHJ3McSSgbb8mquy677YqSgxDwBiWsFBcVaItR5GaEAAPbViABbg2yUB+xbtiJm28eQaYIWuK6+zDEERf64zKBgErDwspgpHFjgMRS4wt7iOCpjbNxUlwY08ZA3I0MZygxzDHLnFrBQQaJTUZgNQhFq8D1M00i23nmAzLRotseHJM5LMXFKye2wTMC2/DyzFVbfXVVZz6Ui2aDOdplhAfHJQ2sl36jtKjhqjQwesgt7ZVoZQvoDQoXL4s13nlf/SOxXcgArf+Tys16d7O1VVqNrjkJXZFwKYnsQSS+tdZrfAuvaKEOPtndst6de763uH1H4dRgMR5uwTNtA9KfS4oBypsrr8XxXc9GoBDJ0VBxPktv+QTMOts0JPE58cUb/65mX3KyoMGRHSgJR65dgInki1N6yFgGdUxFIoLnrruJEk34qCNODH88+umrDwZmzi4350Frkxv4T2VEmlj0UCK+MSBsLrLcZLg3JMD15HrnuYbo1qfABSaLcFzYyHlQ5JPfdG9SqdqA3EygMkqhjINA6R3qcGAl8bSAauATh4EI2DvKrMwYzWMgDGMIMfcsrR748AxA6iC+SgSuQkVZhKXocjEQqmz/IeISmbN+9SVsKadJRmJJWMo3jWyVTIZWvOKpEvgii3jkgyHsYRUgFKtjWGxnE5kfEx8ULPhcD3W3cUKRROO71kWxfFXEIh7zGLH6BOhCoDoj60oXnKQcAjPUS495IHW9qV3kglqjHAYh4rUSvnByzDKhHjOpyR45UA9Ysg6rUPSmGzSSXhv0YyF90sYhgANapgNeRjhoI6WMBnBW6KQWN6nLXZqkk074lV0gVD5DiGwn+qjE4zAVEQTOSw4MYYN6LECy6wGti785DNGW+cCdSSFjvPwmONeRS1FYLkMvIeEXpxeoun0GRCUKR9SAYcuxRZI2kxAIA6qkTVHSiyya/7pCjUCGyXAStKDvGGfcPuEUAP5kimepm+QKQgLxsPAaQngnE8PlphFcKwZ72BYBqvTDJ0IFjE1YUgpu6EmDsrSleekgGLzpHachTCHHKIF4NuqilDKMGFMMXgzMQgQU1qRf/mLGUCuWHt/cY1VrPI6REKdB2aDSpVa9Kvt2d0utYiGUninMdq41joQhZE5QkhxMRlAJTJzlpkGpYAtqgk/5wAc9sWKTwDQ1TwHK86KxwSpgAysGX2ZhWc2plRE3A8jFFHOpFfJPfHi4gXT9Ln4UmGtds8QgGrrik13gqmBDK9qXco4fNQwYMqFHQgQtrzqJS8xIQ4jOVeZimsv4GP8UZJC9fwLUDZu71fdGK9zhFha0X3jPJB03jNyl5aywnaBulSaXG3EUMhxtZj5t4iKVQI6tukCSCPc6us0gDLgIJS560UtYLVjomcBVaiOli61+FIeFvDqSNW43vmrE8wVFTZsk2wSrh4ptu+wNajYGmt4FM1g7uT0tHD0rkVKy8QYcEBLZ6qlM2WhPhN7CBS7gkiBbwo+bd3KBm8hz02POpER1Gu8tNgiy8ja4xjZm3S8hDCSOVfJpc1TqZGc5u9D4Jp4B3TCgHjOtS6U0Vm/YBBtiR0ZsSapZPGMy9LKz3htzucvKum2EM2tiWG6GFl1qJCSyiTMgdyM7DXnxDcX/e0Ghjhe2OPYynvO8BTmTosSgbG0GNhovhll0LJ1Vg+XoakY72jnHipzjLbmo50lf7Xyk4XP4SKTlF1kGI49TsiQ4cFFFO9SpOPNH17rzscgqOBvESdU1g0vpWT/M0mKisDN9/A2uTSSz0EBddIHNBzuKNTP1nZfOSiSCrbzPG9PMB33bGoxgOXRCtL42srZMY/08yGFR4xXUJJvM7W7nXv6MSIaWzdXzrlJAtjO0jrEt7xxp26QgATBMwbcUdU4wPA0zWuZGlKbp9ecxHlWSZD6c1FyW4Cb6RhgLmeduAFtv3ha/OPba/LcM9tA1d1VMinGEWwvSlBmrK0ejLwzi/4U/dQlC6FRrQlxRXU0QH/XGOM6tipdJkryyGZdQcpvVEIQcvAJFdQRa6pjSZR8cbuClHoTE64JpDiLQh6xU7/BLVg3fPOdeX2AtwZYq0rV62C/rDJ7+1u4KDGSohVzDLhjZu2ivTohf7TnVZwNg7vJXSyj2lnG/Lng9hn3bcoG1EyVN4IrAmYtsUfsTQlpeuJQ6yIcRexqk/KQ7k+zZd8bJG+mK6cGT3qCWQivTItpPYdnUlPBmvE/XXIRBEOAA5fujESL4GFFFDsOycs+szBMaz/N2B84wBg6ZMyB2l775GzpXOk6vRShSnjB0yyBYrX86I0wJs4skdU2P7fsuff8aXQFMisNHhW6HziV0zn9/FuN9l8CLT6b5o2rW4fceftLAT8RfO6YY20QpkvTAHnyFlwbZy+74ATJNFHYxxB3BnwTyEmGxADHtDhuQEH2VGP6skLBMk59IHjbV3fKRzwU1yIV1WCw5V8/diaRNzfisRIgFAQhNoA0K1/w40hTl1Fpd4BMlD7ohwAGA4B1I3g8xXQ4Jy9L1D2I5BnkEkTUN2xxkzxGCTFAIg6ic3g1uoUFFhWuoXb8pCQOixev90j4BgQhyisMljipZFmI1CuxYGyLFHitxT8sdTu3I2upxIR8iyt490O6sRuvJ0qoVwl+d4B/0xOiJzzHxnXIozHX/VZiyDZiuRZjyNJO9FB7z9SEnTscijg79xQRE0NwEJQPNOYlBPNmg3MHR+dzD8UYe2okw6Ua7sRnHjBmhzQ0WNgLF3WEn/qKOdJ3tyN+41BwjIMIkkhQbmYP2CYJ2fR4oKtmMOJYPydLE+U6WDRLvPJfsEQh/4BRBbCIwjqNeiKODqU03UQj/OGBo4BRoUKPG5IEB8EsLmtBQpYUW2sg7IkW3XUP7lJRi4WJFSBm+kKNB5scfCgYxghFmIMUgVR8VxQ/aSeG0adMsqB/AtRc/VqMcAiCj7KM+glC+HSRJPocwhkFjNaQPBk5DHk7sDNCrLUnZ2QbwQZpxpNYRnlwD/xJjjUhWSf6kdCQDroFEKtIHwmkYaCjXCc5YwQnksEXgOaLWS6CBd20KyBwJdumB4mmeLwKlV04F0XziHvbZmEGIWiUcgaTlI47RqSFixWmYP36Xw8QO4MnBkiQZlnBYKJbXPO3lV/4lUdJfPgJiroXL1NiiUUSOG4maslkkOmplAKGWT/JYGH0M4MyYXzLizi0kYHbmOviStillpHhgjwFgnDgG6nVgvRQNah3NVCLiZiLS6qyJ3/AikbUhU3qmbobESeYYKA4jfkGf1HgFykAX6JWdyIzY4XHXctkdzwhkZlrlVu0mdY4JLdkmRpZR/wBcC0YLRQSRURpi+A3j6v+kG0OUYfj8k2NIkRulnr1xWHXGp3W6DrjsEI2AGDd12I4hSdkUE9rUylIhFuNoif7E2ie8kltRUnQqg3w26KE0z/0dXm2YDXk6ZlS10ELAI03lpj+OlGAa6BGkjkcV3xa1wh3mpIOm6FSYY0ykGGeqpVjm4HMFFCBpnAtSJMVxHHmCSFIpo6odly/2pooO6SjMZFQW42PKkSpFVlcazScWJFz+QbOVqOKNDYiOXUfKlM1NJ5F2KXSIztQo2KpU1JZqabacR0LyXUEyUl3uhoyG2a5c130W3O7Ji+2smJfmqVSQh1E6iiPSi2E1aTCER5TQzRdN5BGph30JxWw1FpX/CsqQMaoIsIxRqJvNgaSeZqo8iKU2geSgONlvntqRrAb55VUz+seUmqkyQqqdaYJ5tuTc8JWmzmoqJMRSSRh0OqWQTeYowehT2eqpLh54uaeqMuL8QaP8FBatLis9NJ6xouNUxhtb4kVVfheQVMeCGEKajgTXdCOQEiizhis91OCz5qJ7OkpTBQIvsKhvoZVSvueROsl5mceHZeVYJpS45uuBuhCymmgLmo6QtiWnMo2JqRFkBeL13VEuQQpr6qFz2qEx6qvE7tmUpacVIKgpGFx3/onJcMlZHs30LeiVpdpKcSnbTSzKEgIk3WvWrBG3wJHgYKbQRaGMHJeB8mrc/3RSHKRfyvZsV/0qf+VDQ21s9DnBHThMG6ZH40WscMSrFrwSRF1stfks1RYthboai+DQlYqTNf7fGq6cCzYND0yZMWlhwJosbOjE1D6Bs1at265mb5VE2yJNjJ0cFYmKo3akPAjnC65g4A3s2waulZlG2ZRAGqphRCbrn+IVyrCoYBhp//yZyApuz+rUOl4a5OhEK2LMjcZiJphTagaGLbzm5FIuynbH3O4ntJZuF6SuBYTUgJErw3xuwHUoX75oOiQeh5ou716soMrq2U7Bh1kog/pk42YutvCaw6rKdqztKARv7/YhAT2YVcTa5kYVzkKa0lRg8rAuFziuVg7JSP9Gb3zyQmC82uByJyJuH/ZAU+gSHJAwrffmLESiwv69L/k66Nvo6qa6l0vwL3DUKf5GZd6ygjDVKgDnb+Durjskp8/x7Z/aZ5jOgllsI/jqBQMr8MTOL2GW7ERZ6PuQqCd5UZIWMFydqwancEl4qDzkgK2tr7XiBADihWUcnmLqRAmirQrv8Lq88B4AANW43RZFj65WBsol2AEbHg8v8WnQpVW8sEo9KsYM1JNlTBLDa80ysRanz3rxjdjVVG0u5xaPcXRA8SpgbNqmMWxe7peRsRs/hxmjCf3ZzxIqcXGtQVjC8Bvv8cxoWwJ1kpmtKh8PMpksURHEcfwODC5CMGj/asZKPi3uEvIbQ2/cKqOtIXLMqeN6iM6h6a0XXLAk9266crAqYHLc6JdjAWuSRnDihbIrN3D9eki8nJFTZHDuvUa6gPIr77LVCKhDLiR/QDAvDzMD8dz6SWvyIqYgEzMzk4Ypj8FWUJjjzsWbLnMzX/NePPNg0acYy2WEJAgzYic2j7NzCGlT1dA5XywmOfE+RDI5v/MW9KYSZKamrag7wzM+y4M271lLKC8poek9l2s+DzRCLs1gdpxPVFebQa4lETQP67InGrTsMsG1QAbhQLRD9yxGTwcfCabS6mgWx3P3ZjRJY0VHh2gzXJ3JRfArdtWVUnJJx/Q8COjlgNJp/3WxmrS0TO90aeBL02JxKsgZTPM0UbcxyVEzuMLDS+xzUTe1KlQVDHPoRkvtEjC1U181dYhzkgaTZGj1QQU0Vof1J08tlN6ZXSjmVIu1Wvd0NAEuNpLyWsd1E/tvtK4ersC1XOf1f9Dh57HWPAy1Xgf2VpWS9SRnAasDYAu2YoeqGsHqweLrYkd2dDj2B6cv0bJ0FqS1ZG/2GAjl73rzWHO2aEtFLDb0aJ+2fSQ2aq82a7e2a792RksXbM82bde2l9FwNdu2bvNFb2r2bv82GGQYISQucBf3TLej/CURQxs3cyukXoYm/zW3dJ+CUEdnbk83divUkh7Icme3d7eDi/9+9zBbNbsYmngPshmrtklS3nkPs3pjMOcoc3vPNysQVnfTN36zwn3nN3/DLcwSRgKzx3v3d2AXINKcji0b3oATeF4rSl6CNYNHOJoEuIRXeChUcEirr4Xjt+js90tueIVrkVuDOIkf2H6XOIrLR/oVZYq3ODQn7oK7eHNDuIzXOGTaOI5HGi+ceI63eIL3OJBDZZAPeSXeKJEfuRojOZGPlZI3eTc7uZM3VIxDuW53MpUDuVmhzo9fuYuvFo1zuXTrFpgruRCPuZmfuXjfzXWjeXZPOZvTt3C/uZzPOZ3XuZ3f+UCTN573t55n1Z7XuJv/+Wb3uaDPN6EXOqInuqLXLzqjN7qjPzqkR7qkTzqlV7qlXzqmZ7qmbzqnd7qnfzqoh7qojzqpl7qpnzqqp7qqrzqrt7qrvzqsx7qszzqt17qt3zqu57qu7zqv97qv/zqwB7uwDzuxF7uxHzuyJ7uyLzuzN7uzPzu0R7u0Tzu1V7u1Xzu2Z7u2bzu3d7u3fzu4h7u4jzu5l7u5nzu6p7u6rzu7t7u7vzu8x7u8zzu917u93zu+57u+7zu/97u//zvAB7zADzzBF7zBHzzCJ7zCLzzDN7zDPzzER7zETzzFV7zFXzz8RQAAIfkEBQoADQAsAAAAAIQDhAOD////9/f3zMzMMqhRlM+kMqhSY7t7f7qPWLFwZb19mNOoSrFm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gDAABICBmFFmao4YYcEjLAAB0q9mGIJJZo4okopqjiiixKhGGLfr0I44w01mjjCSPeiFeOOvbo449ABinkkEQWaeSRSCbpVAABKIkWk0w6SVaUUWZQpZRWQZkBiE1eiSVVXlLwIZdhfjmVlyOOCGWTE/Bo5pJsNjDmBFQ2mSaIYJT55j524tkAmjnKyIWee96zppsaCFqoUlpu8KGiiFoR6aL+IGrpnFpMSqk+Y/q5paabGoUpoaFmGWepCSqKaiugeqBqJq+uqkqrFagaq6xK2VqhnJ5KQiuuvgS666+KEAvsLpcee5WxyvZFav+zTD0LrVJc6nDrtB2BKAAOj+6KLUnMphDutxeNS25OApx6rlFXSruuT3a22eu7Q/FoLr0zpYvvUtvOuy9R2v4rVJjxCvwTk27ea7BLI+rLgrsLb9TvCV6qG7FICjssgb8XYwQxBY06OgCbcQbccUQBbPtnAAqHvDGecbIJ88kMCbDtoXgy26mVBcvZ5so+W0xzQDZLwDKmFehJqKdk7mxBvEIPDVCf2lYL8gczy9uAzWFyLPVBDbP8cwX+Rt2Bpyp/TVCUtF7ZqrS9emq22vpUiTQHPV+Qt5h+yvwn3QXZ7fXLG+8tr+Fk+1n11hZoDHg9bN+tgcJJp23z4qd+6Pj/4/NEDgLiiXvAZY45j8351D7rnToJCOesuJhGn/4Pwhtj4LcGCGBQwJ9Wwz637PRcDvPRG9jZ7uq5X1DA7r3HDvzsxOurJvEYTPz34BdU23cN0z+Pjecpt8rj7xZkHTSvMnTvvTmTkk/29X//7P76+PQM9erwh9A80PQPZD/J+AMdB7QXv+xhr3/woNzZ6BS0D3VtAJtDYDxal74CHk5oKZMg5ASoQVgokA0c7GAp9PRBETLkY9wY3/xMOJE5qQuFLIxIpwDIvxh+ZGckW6ENZYipkenQBCXcoTdIJzkaIAqGagviNC7lphd26Ydn6xUSBba0A4JjekQ0msvqVIMp//7Li+bok++0pEQhVipr4+NVGc3IKRBZrW9kJBMU2QiQ5qlJa2uaIx2nJkbXDQ+Me/QHmmpHpzUFEiMurBIgD9kPS63MZYwkyJ3KN7hFRjIenRrc/i6ZkPEVjW8W5KRDoJQ29BVSlAvJEQl9iD9UFoRWDqSeKxXiNjfKLYezNEgt0ac+S+byHumK5S8lArUnDtMgk2qiHo+JyXkhzZfMlIfn1BfNgwCqhtVsSLqWmU19OAya3bQHOMNJznKa85zoTKc6PWjFdeZjje58CDzjSYxxUpKe4LAnPh+iTyX18yTKfNc/TTLPfVoDlu006BAVV0RTBlSh5LCX1zQ10CQVVP8lFUXSRSVyRGM+DZcQZZ8FufhRkYXUG7s0oOgSetIlcmyjLX1GRmP6PYsljKVapGk1ItU6huYPb9zE0kwRwlMxJq2VCxuqTgGUN6UuNRiIo+HWQCowmDZEgEoLaqms+tQCObWr9TTbV8EqjLGS9axoTata18rWtrr1rXCNq1znSte62vWueM0rasyqV1vwta+34CpgcyFYWxR2sIbFKWJPudhs/LWxsThsFSQLWSFQdgqXBWVlD4rTx25WFZ797BsyK9pUkLa0lwgtakmhWmyuthmtfa1sZ4uf2NKWE7a9rW53y9ve+va3wA2ucIdL3OIa97jITa5yl+tKB5Yyp8z/dYXm5BS53EbXD8I87XW3y0+tcve79dpdBXbnXb5ZF7xQkBZ5WxDL87JzmHwVZkQVy0JQ7Q4BJmOBdtGLhUjtTgD5xRGZzrFfutE3iq4VR4GTqAL58pdVIzvfg1fhNPdOuArLa/CYiumOax2SAATQ78xY2WFvcTLDEgAxgjFQLUNaOBML7t+kULzA5xJOZge2XXk5sUYP01HFjpKAyvBk4945mGI7DuwAfNxBag5geTQu3wSG7LykEc+jJdhwkhMbSBxzTLzZ+5QtfQpNLb/4whSL3ZdNIDbGgWzLK4sxmltAPomm7n8g+yT34GjKORchUlmM3C1Nd9QRmw8HijRq/4L9vINnHq109npuhNGH5fPJEdGVLqmVGV0DlV05dgC0E9fidyoMko53Eb5jF5d55jO0+lspOx4EhUxrQmr2yD8johjhvFKtvXmEvJZx6VJXykzaWI2jgpoKeeA0CUPX17pg8r+SBb+0jdjazGoU7aiag6JqOgevzoK06UVBIVNPkUabZLHj9uwq//qePJCWIVcd3aZGrV/9glq/NqxSSEbxrymldLAnHMzOUjdmSLUdmwcOVPR90s5/Ora4cjzbCKo0p1KcnyUzCG62MXZ0Zk6ZxIFIceE6cHX+vpq7F23A9jFcx8a7WczOTbKRczoErdNzu2sXMj+N+lfNRoLnTv9JtRJaHL0cX6D8Ej2CWGcOexnd2SR5fr2gk+DoN09j1SMurxzpPAPp0nnbBr5vN6I6zqEsExLlLNqefZJgQ04o24FGsCuXbIYWW3vJ6x21MNkM6ywOJQmCmMf54fBT3w430udGrGWz7u6hI9wjq5j4l998BePyN6HKZHWIfzNtENv21y+vv703/N2JPzgGK/ZoYvWUz5PzobYUb3LT151nYgq44Gro+tZLfaJzGjbp+9wBQllv8PS129aLqGrkv2zqiLd61mGPeL1NMYtCBj3ktehxjyeTxJLv9c7FP/xvs9hr1y+b9qFtyO5Nj/KU+xjtB/tw7Emf+CIY/db2De3/yBOSa1FDUSvUe4ymf3QSdyJjcQrkOFQyMTh2fiJjLChETRA4ZxBjgHn2QC5AMHcmb6uTSaZnJQnXf2jmbZN3U7ziaf43A/L1gE/jMxX2cnOHWq0CgPgzSfuDgeGHAuXWUAw0aKVXfjAAcbDHegdoUikAKJU0dJo1QCEohNgkaJsGNICnAdB0TVYohU34Ag2Ic5bXWHmEesWzLTbXb3AWLj4YA6KmQ5ukXFByKUwIO6VUbtVXApSHNU8IAuYyg3DVeVBXa1oEaHtXJxwHT/PHXGmYhaEjiIyFh4ToZQ+jaDYwb362eWbTQw6nLg+Fh2L2AoKlSmFogQkHKs1GgbyS/3TslYeNZmiC92DfV3y7hkFlaAeJCIUicIg/cHK1OGfZ1ndfOCgB9Iu6RYpAaIuPwHoeF364yDNm1UTGdYXfZEES14Y8KIzcp0bG6AEc9CsZxDEk80aq2IiHdX/mJy6/xXmaxFKvM4crZ0SDCGfzt4wi9HdKtDdupzdleF67lwQFJY8dFIdN1yXUZYUA1jifcmZ8KDqtyFtKg3Kt9Fz2U4cbeHeoqIjW5wTUSH6A5XdFwzRME3jtKANM9zIBp2kB1XjhKAIZKZGmSFcclzk/VXZcInMqR287uIISSYIVuAPSs5CJYzxx4oDWeEw1mDq66GYQeT+21gPcqIVZsJIGBP+UpziU1YRQ5Uh3lJSQVkY1W9CLOblY92N2sDM5C4lrXrhwN8kEuxNiJDeShWSWeXU7TLSUjshNXkQlMJiSMrCWAkaSFHk0/tg/KERGOEdoGrBNVPlzqqaV6RM3eqlOdGiFI0gBB8CW9xSAG6OC4CY9i/mYUGgsv1KZEyBev8M0x0dv8cKYe6ZmrVORwMV4agZ+WZZQ+wgGb1SWI5ZzVbhbmwSVI6CazBY/vkl8l9ZWtgWXjkA59sJyZHWcIzOLodCSvgVmgUeVa/B31jZS7hOY6yReL+WTSLaFadA12rlSu4laGcYm0ElnjbKLYmCVTnielRVlU2advOeZSThw8Hn/XQjggoUlj60FnIwUmX1pAQZgAFLmgCL5RNs3hWZQg4CZlG7AnRBCoHY4mQo3VQv6bC6HBhn5dk6Eew7qBJaoQfI5fihqk2pQm4+XfTqHi18XQjoWb/Y5IG+DVNQ4UDVIhq5ZBq/YAdgZNNgGBUiTXQHJAzoII6eJNTNwTcyynl3gc+IJdgN5NwLadRdUPJqIn/shWft5OLOofwEWiVN6kVaDkKr4d08XRS50pWA3N0xXeJJIIv95bgAmN60kozqpoTt5kRa5AV8nR2i6Z6TSmmIDpUogcq10lIUjNpS4KYQZiLc0SasURG/zOxfogikKQqUGekLaS4hKBMkoP3eS/0koSqH20VNayqh8MzhJepVBCKRP56Y9sEutxz89KnSMB0HoiH+mhKr0IWhL6GxjuWiZx22cOKMaKji0SgNRomd2tm4/1QRF55i5qoxzepg1+h/dY6GVAyoVRSriUzakRJOls61DwDVFtj2z93xS4Ecf107U5DAYCKy6MVRxCEPtxJFDmI64Z6RqBgfduGE2Vn/mtU1N4IyySX5HFKr9ga8BOGYGOaZpiY+/+Y4mpYFy0DAT83BbB0q4eJTXumKFsmtFtKRlinmu06L3BH144EN3CkEeW2pvKJ38KHvPSXJ8ipNDwmHKWj2/CE+mWqRf6gPhCjIN84HC+Ui186pGq/+JZ4cjbnZxRdIuQoN9sFoEd4iN7hp7QqBP6Nanrfo6S7A/jher9pqqcAqYjxYF6DY8X9lt7ums6ql0HwmJQyBrKUiG+/YxWMSlJEsiPUmgrZZ0oKgE5NgDVNaJvtOIQaB8nPl2Dtdrj8qUgJsfBac0DrsHlYuEMeByhSpLIRkESWuY4VJM6LogLYOhCbuyN9u5XtuYHyByBVlsuSicH7mo9HVHNkskynm5n+u6MwicCGiYJHhZBKSp5+MuzlWdVGckh2uHqRu8ojq9bGprrJSdTsuC4Pk+dQa3eGR3PeuCi7S9gVBUwAloP6N9m6sCMASQ5oVjg6S8QkKhzTqbYgv/BHB3a2riQu5rl6XpPKuEgZrzgGkbJPd7lj+bi+xKAZ72Qne6pyw7u8RWZJDXsVbmYMxaQL2LQAectcwpt1uIme0bA9tCneUzjexGPeoTNl3wwechb9Z7B+0TkqeFtbHbdctIUsXDukfCw8cYVNtjQTgIvBKMtil3BAA0LxobIYmbnwvsCBzoUwNElyh4szuXbCWsA2R7NUYcH7/HhVfrLwlMoqNrO8MJMcgLvvBGBWT8xe5RJ09coFpzxZAwqmR5qCK6tZSlSlNZBXRYxtwhx6GEwxebv5KgcaIblYucOGsMXchJrS/kwyGisRcFw25reBwcfB3qlx+AoEF2iZO2/6X+SEF6SiBuOrKFEEI4ZWS29Kfc5z6g3AAoLD/ee2r3yZ3CN8PcYccvOC/mmye8XJjoB4NMOnOnGDRrCsLKU8vQ1jfguKlTcHynXCDgilT6EsyDMsw5QJ+9033txb8p28xbwjjmY6vcDItJC8fqgURJqsrRIKjZWsQr0I24G2YMx6JIpmoRXKEhKqLkYITh830spXZ1JngDBgP6jJYVnEZrhspsPM75dCpFw5lUY6gj6sA2FnrLHI8SVsyvTAHO7B/E6JV0IMgalmcF58UxuKlCu7CeWzl0+6usi7IjTdIeSaynNwcoTTY3LZG7h0NGFYoB5KtQPGUHR7UVoM1H2v/A2qogLOrHuwvHmOyOZ/PTs9mtNNt8ASu1v5NvpUnVcum6H0AAB0DL3SsfoRt0aizWg8BVnBdnJGa1Ro1siPw+x1a0arLFI7C4z6kw66UdcxvT7YaXUfxn7Ey9eatHo6ctdyqspwq1Fet88NbCju2s/ewlKNseg53Djqt8Ya2GUNTTPCvGO7nQR8y1vxzZiSZWo21/rBRLpzbGKyA8h5utJhUwpN0bkZza4WkJGriHJU1JdA1dMky14lpA+gc+KajMOCl/1VpuDaqNxhyU1JHEip3QDMypPqBALdMnegtEPLc0BXSBjw3Ehw1zxcpAg0eCfN0b2O2JZzvBOusJZ3r/g+hXMuUJy3PcbnbmrU6opU0Kv208cfnR37ObzkSa2N4bm2ndnvsdhFW0wXlNfRDYvB0XvT18QHo6nJyd1rFKBkMlWWrXgbDMnufXsCkKNzl7ovW8Qj67Us9S1ZoBeNW1ZeZyZlll1TfAw9tGxyiZfWmZXw8s3H9sAwi+2p+zpTq5250x4wS+AzrO5GQKSpdFnpR8kH3CmSnOdYZjNWLnmCIjlQPOlSjgsv7nSJLN4MOBM0QwvIWsig/U2bL7Q7p2O0cjpsW45E1I4DJLt/aki2SdoKUUQVLFHi7OLWzuvExZBFy+QMhMaePHIxho4yPHhDOEmG5bkEb1OvS70+wB/89T8E+nFd+NieZAR0BStqXQR8Al535ERpNGQFGbXY4Qhx+JnuBSnuV6CNMDHsJqmKe7VsW+95N9xNVGo8KBa15d69shkOtKvdQFI5cZTZfRnh5MnbKPVVAe/uJBDbghtJ2OmnA3Pn65qsYbXjhDWttBxX+4h5fL2aruenfLqeDN0cm9jZFivqDfPolLzN65fWm9ijcjyLxE1rKj/N6iXddD3q4ZXIzDlu/wgURGyPDvyqWorpds/dr4J6xaRk3wTnK8ivCw2K/B3uISB4DHpqYWPx+oTcFhQOqvnEVrpN9GHe5LfOvPVu5VnuKufOQhbm4SvXRjSHSYKq1gp/Dnsf+Jxdfs/ZWzRrTJeWhI6/o5xEqzSfwr5vt34jntdRzSvS7twP5mAH6xEcSIY68fgrPWSW4EFSlYPDyOK2vmKvV+flrtd0/sW/jNYpRvvF7y2iiQznRAElX42o16Tu4b7eVtKC3q/9uIMl/OhXapHeyn3e7ZUxazhMTcPpRpJq+RPo9/5yo0GpP4wPF6v2b6vy7Hvn7mGfeDYq8BBICg5LVMZpt8edfIV6Ix6F3gLf/Rg/98rb/UEcysQ8yzNP4aL/+KFP/3T8lKqmrqfF5ob+lzOqRP9wLl2ua4yerskT22TuuxaNfcIPmr9n4cbt7U++r8Ty/m0o+EPTrbOwhIl1//PQ47KdGYY17UYs6Dy4G4NRAwRqPV3ipHCLbLC8wmrDRPNFVXtnVfOJZnurZvPNd3vpe5m8g3tAlTRg2pqDSJmA0NRdCRTag04MuIEghiAS/MShGCAtEGsLtNTcPQUKNrAY3nRHxev+f3/X/AQMFBwsKQJ5W6pBm2o7ENMsSUggLDi48mDY7GzM5EtDmrrMsrFjA6p4kp0jSOVS1JS9lZ2lrbW9xc3d1Mjo/YFc6TxtQVylqv2EUoNEfPowqvrrdRj9KWMY+76uoqYF7wcPFx8nKdLGHzQV8qCV/AuzIS4eO+bhV0krtWJ5h75hNdsiTz8Y4bhX8AaQAAoM7hQ4gR/yXSyjexEDsMCX9cK8Gtg0YL9VBkswESVRoBy4BccQfH1EeOCp/J3LFpQ7sJ6STsg8HQ4k+gQYUOJQrIZEeYR/FROXoqDcJWUWuQnHrz04iOZBB+fIMCYwWlNIN967RlijAQPIuuZdvW7cR3zd6+CGtNal2k/n5tRakXQzpsVpfSTfrSLuGROeeRHSE4GpSEZmLOpVzZ8uU/cQFjrtENL1bQK2yuOjVnVLp7m8e2GKVUsjMcIKmqlgOZpWLPLjnv5t3bN1BMv0OL/fQKLNRIyT8zcsx6MirGyfk4lUrcQwkkiEgsF97d+3fw53QT5c6MNrZOQM6Leb0jyvNZxnV6Tf+mWJOX8uH17+fff62i8pKIzoR91iMCjQFdeK0uwIy7gbpEnrLLKZvus84/DDPUsLvghFIkiAQxcNAFpQKUDL6N3mGhwa7OQXEVJtTyqL4Na7Txxh4wksuSDr9TLy1/UtJuseoQ8ya/FL5qo8VD8jBpDSIb+WdEHKu08koTdDRwqS1bMKCBSnBwB0WK9oLQFCH/IjILJGGBRBQyP6nrzCZr+RCrH5VoE0s++/QzyTNCzMqEL8MEcU+L6AQrzhzGLCwx2LBgEqFJDaPLpR+bXMY8Qf/09FPfnOpSjx51GBMidlA8D1EQXYLkqiHUCDSjSkVj9Dp9CGJqVumGA/VXYN//Uu2VUR86FTtR1JRl10hzUWQZqgQ5jcglFOQEE26YrDVYbrudqFjh2juJ1aqQ/Ic6cofpZ9HHAHWXuTrjXS2wIqHSkwqBOErXW377/RXcHPZNEUWNzr1CLR/Y0IxKVrh4DmF5ISXxVjjucfCrTPnyd2OOhwD4reA+VrdeW0qkeLqY4GQnLY4YRjbJbWObzKMTsO01nmRRUbFjnntuVb/tbMNDXJStNefYLGOiU9GXJeaBzclUG1OeIgET2Gess96tvieuNgQvkQG5M7EdsYKYPXYP44LJUi8Zj5h7SUGrU63rtrukk3dhI+yfvN5jMwHTy5tLCZuS4hBm8Q55LL7v/3a8Z6sHx6VDvyOqXBC5VG66h2j7akIrt5u7sLF56Eiu85MeV331ZtmySTnJrf2lcQzf23Xn1N0bUo5t8TVu9hLOBq2Zs3KSMC/Wk+f5csvNy0CPdVGKXRzaO8N95JJa3FsVjhxF9yPnx/2cq+BjntBl5dP3VHin1/p+vANvYqd4kqV9br1iim54XqMXLQU13SQhFDJRzAWKxxgrlM4u7AML+tT3QMjRzUapydnX7lc2WO2BVQxiwus4FY1rUM1X8DMS6LjHF6Y5EIIrZKHlpuebLTHPByqE1abCoqSVpGxArqhYD50hwxYGMTxA5E/1duHBavWAgV/g1Q+eN4+EMP9FRO2oDUFG1xghZrFjRNwP0XiBpPOM7YO9IiPc9pe2jMBECtdAojeeFSP/Ied5VEyJHE5xFCNqUY97nMsSPyFBv2wkd9hJQ3aycafsVA2BxwsdhbrymeUoUI7xysY04KQpQPJRkzfiYncaZzsefExJV4wKT1J1nK6VwmDE2QyVkGapSynQCKcBXSuEJDoxblKXv+pkuET3oOtVpVdz+h8wtgChe+QQjV7ZC71q84Q8rmg7V+jANgKnQ1O+cJfb5KZEEHVMbT4jP2h5JjDa5rXvicCKwoyBEGQ0TBXVoTaRGIB8+JHJbuZTn8r6WcI6FU0iRMYq+WOXDEnSoXWWEHD/+ojTYhahCsSFwZ2haOM+LXpRZxaBkbrDQjg1CD4mzLKZaSQjRwc5LJzUr37qZFIUUDdCM2iscB7FaE03mS7mMe1dQ6DhYOzVQWoyJWYADdgtJSEC7ojEbX+Zp3JeiTQ/2lSq3OylDXqqNpPyriRwUEJXTTjNXARnWvxsGkjCAqTDaYUab9jJI7fyyqnG9U9EHWII8Qm7RhmPAl+iJ7V0UkF7kJCULzOrYEXjSjJACWeL2glN5fpYzuTjrnxq3EomtSlbUYAAFfhSKl26OxUSlRN+pE0YS4ewJIDBkKCIKmRd66OU+ouuWO3rZF3VijPQM3gNtW35omi+oWllcC1R/8I0XntcDVXVlzwiWAkMRQFK+OIRCUwWUnUah9jF1ALm41vbvPK8rrSkqYir2HWRe14OOdZjvQ2rem01yqzoCUwYqMRYcasZMwDXh+3s3F/dw4L6IgSiIwhDeJsThauiV8HLncVsL+JeaAxWZteT2vY8N7Gk+VRi7HsudDu8UTXlo0AI1u+CTcwbB8PST4GrGcWiiBMMDmdHhbqwc7Jk2GV6IpkV+DAhn3KWpjYWFVZU7omN/EUIywxUTYktjz9cjWkKSAjd2AwBNoth/mmUhFTgK30LIEkorGG8yLJigo985qAcE8e7dMWcxnPO/0khTXcKi5WvrIVJavB5gwTTc//DZDx95S3FaCa0LCxcUlANelFTuFWPmlxLH6cRnBew80733Co8QjoOaegyU+UiURAnxsyFJnU4TCIP9oZH0WjjH1BNlzYkwpWZMpXKx7woHSkqhNE+RECnUWlAGuW20UkudbGNojTBrno3V+vSh6Qk3bKVqrGoQ0IllGqNNt4ms954KyIclNAMI8cMLzV2uUEm1iJn9Cet7R8s+ExrNGBiwNvt4a2hYO3nXjlMFTGhKdbcvzDAeG26Ue3xyG1uhLfFI8TOa0SUHUg1saFSDHPHOoOagjtbQ4CXbvGF7M2FPHvCnUITbsJNfm510MhYqUbevKCoxr4SCGq5jAZp3nz/jQMcoAGb7bE8wN1xDysLkv8e3VFDLeF2n1zp9uAtMpqoC07Q1b4ir+XrkBoHewoYEWpoaQErcIAu95wxGhEBJaw8LvhUlDWXlZA8dVjPEmdw6XM39FFZ7pyp2yk6zAOYO8kkbCp3lVof6FDZexyv15GdCWfHU3lJqoyt1zoWNqtTW59Od8yr49R3x3KMTZ3lp93u0bYcaUaS9qxyojCE1XBZjAIFzV9eJdc5jnTgmWrXH6nnKbLOfO+RHI5xc17JNyYLQKHGb8uOMGKEDJk5M6UoyEMHjMejoJzZrandU//12GK4773/UVpo4vK0iOrDbQUximuH+rdlCVJeX2PQ/+lwjizwNeK7vkZk5Urbao0KmGMaexm4vu8bQOsJv5swP0SrAkZSGAgzIzvShpUSndZgI477IFAqAzmYslMAsxOoB/hIEKYBBSobhmWSrpqIOwJMwUTZhKP7m95yEAbkHFcToQtrtmYgvCYCJclbKhHJM8gDG2XQNBLhP1gjrO5TQSQEClHgPW57MCdcPkQrmNcrnTgbBeNCD0yRs5BquM25CutqILKiiWBKQjKEoUVIskTKjCOUvdiRwh8pMCMIhQFRoBDaM+9KwBnwjNKjrYFjBvMqQ0CknlTDrMuZNHhAQSzDk3BCraZiq2nKEzEauaC5rcMRvD84lSkLMwNrA/+cEMBA/EQD5KhHiJXn+MOCQEQbC6juwY3L+wp1SkNoqsBS0UPsaUIvHLMlAUVd7A3xukNg4kO3GJWH8ixWFC/Hs4b7I4ht4EGg2sNa1DAxeAq88MRdrEaLGCjPq4k1rAW1I6mXiRz/wZf32zZ2AataaobIqYuE8sVCqieBskZ4LAe/wcaQyxAo00FoVL1V3IpMUQWu0UCgA4htyA1tSMP7YsfTEQx2zC15ObR4fMgyyRGSwy0cuccKw7WU+jsY+wAYeUStuhDde77tuh3TY4Z8UT7EYSOVLKP5g0CUhEiYTBQx3EbOOBtNwJTYisOokZ8xOD4opMgHRJABs0Su2q7/gAugHflCtYm6VFIlaaCGh0HFmJzKB1sQmqyM5JsJrVxAXIK9SoQD/BjD1EFI7MKV8NkOlUuS8GmN8Aq13xnDdKNKuSSMxPEny5hApsRDRBMMhbEN4korSoQ0dUqZcQlLrlyqg6qVYqgItiSoxIjLuYzMjmofGpiboVAmj3O1SDiXIiwgHDwWMPhHjtM9O7I93TqpNBo/7NkCkbJBWkE6yYxNNaRMuywKKezMzVSlQDnKUcTAtyGdNWq/7BMR/dIuJqIPrIK2RHw84ZNN5xSiCdy9qGvHFsmHuBBMh/Kd23gTVPtIfvzKgJy1gOidalLNaVG850zPy4BMQujGkpxO/9IUT3rLDvhSkwECS1pznlRRSmn6TuZbgVewLACSBPZUTwNVKUEKN/JQTeR5tuZjsY0KzTQpTVo7GzNhiTyZSdhskoL5KRkzuA0wH7i8ygMtUW8kldGjDNb0On7CiPkRCG24JQTdByihA1qqkLaZxLFoDevAL9N5NMd8QJPEJhI1USMNBAQ0hMF8t9SUI0aTBjahwpZ6ptBkyB70wzocBvfMTVSgBAOoppBjqxYEzrbSy/w8UjTVoxf7NQNaHKRUs+s4TfASt+jBSf2sTr+UILP7Eu6L02NUULBMS6RI0jQtVP7IGEAVSGoioXWcSMHjIZmyncEzQUqhCuC5ri1VAf8CMIAdERUyeDEcrDmA2LFsNFRTJQc8ak4lk5oWFKgXjQXUArJZgdEKKaT7QgnFNEjGssTpGoU721RO8UcYyTMW3DQQAkaiO1VlBYdUNYfIOMz+uUHbADX8e4wALUochJpBMSCXMICMwz6b8NX5ihe2EcIxoq0VXVZ1bTBjmkNVnY6be4b3GJncyIZxLNZHopwURZOmY7TnOAbA0qsO2jpq1SlCXVeEPQTLBD2HsK5kIsyRZKo40C4yyS+JgjszTchnPAkVooQ6hY4tBB2Lg7mELVlbKNVfdFZXcbtnALcBEAnqopSSy7+bqFF6XdmNirLIY1Isgq6tVAYRY5QCNVn/oh0+bowZeZOyid2dSPDWQTWeOvrAH4MfJHi1hAi4aLGrCIGuA/hWHxTWpWLQoh3bpMObgCnSPMSxLNW4MaWDSiCAJ7vOSlEEGJUJm2XTepulUd3JsmQBxvsyW700NjokheTbjCVbQ0VZvLM0+cwFriEpfbkBSlAqj3SGiqOVXQM5c5pQ4ouyUIuJv+2xPWRBkBq1g0VcAqS5jiIYtA0osKTAyiXBip0AuH3bLKw67noC01BO6WAfUv0q1TOGDjs8qs3CHumSoUXducuj5P2Du1UIRF3UCFTA3XODQ8jV/rOXWuxLWRKpDiRe4qWWiolZFXCg5lVe9B2EJVqPQJvZ/62tmVGVglmqD8lyjLPyXv10xkjr2tAd13pMShCjxvQ91X843YiUCcyUgQ+zV+F0BMFLoGcyyvi10ZGKtjklweVjAwLo2pBogC4jCXvSzfgSutYd4DIMzS78jRiUDRQg3kT0x0yIh/Gyyv7TB3O9OgJ9O531MgzYVAItEIO74RgpMAg8XxNGuAT2D8lIhWtJ1s+ZJ/+LzzbTNj8aK1d4SpK90sbFtUpRKkPxKvJpRobcWXprO/w84jQ1Yl7AGV01SxRgPIkFtR4hslC901qpT35cSQk+Uz7EoFEwlOfSB6/0n6iF001rq/xRYzRe5BNULCnytut84ysTWoUwx2cDlP8MzdSaGNV8NVeyfLWXvCOxdV9GNlRFRtJRtCL+nCkVuLZBUS06zFM/FFG7+iz98c7sbdIeNLp6vIRytbtSVtZTFptUDrO6xM/MbeFKKK6DIjhdk2UpW1Povbx0LRfW/c23+iMA9BVvC2ZvvoyKi6c14UEMttU4Ow4+Jp0Ctg9zjBgH5S30lNgGvgsB+1RV+YZ3/WZ9DoR4Bs89kwuRsN2WzIvPAFu+yCV+IxDOvdWtfEbtQWeHerVMpM3D3WfUHeYSyoTUmpYHpi8P/tGZ5VGymAMBrpB2rjkHDB3li2SoEFPABGV4iRCptGhTxeiGZpyRm2BruLbUaMd7HIlyjEX/YNs9FqRf+XMBnnjnlguNUZo9O5SceaNpNDbg1mEmPB5TAdnAbVYNjtYY1Bhjks5dcxHLig5SriLclRGUEpbqyKTqpfY3OePWVr0tQQUIhzwjZBWLaznq6gNQ9YCYNxrJRW2ENJFRUzKfSc5ntl5sd4FlN3FAGammhS5jw2VcpdbryfsF0tCmnXjdMCTnmcE/FvWFmMk4eZppxk5tiBNG2DttBTHn+VHoLSYaVwSrqdFMXMbrXkEayTgbQd3drkgGXSE643DhM1Zt5Hbc2S2OWb3JEA2xcMJjbb01mrMYpJRDX04FFM6d+NTRWSlWLfZfV05u8p6IJfIgotQ4QPNl/5i6F7KWTqDs2ZQW0hRW2FcAMqzInA5iAWotb/9m1tjKSnRo25L0xoowzPyOjtI5NEQ9S2AOEjCcrkncC80UYXuBUfn6bw03tb/j5LwOpjpey7P2U7KBUJolHStAbazLi3hran9NFnDjSPUYHJve8FIGrMYrnJd+1py9OnG6oOhUXZja29yu5tQRhoSuDnSUkP42OMKD63S2cSl/mtuFaZcOBh/szwy239JDvdw8mB2MuPR+yahgzO55vOwDA/CBDDaPBUMZ5SmPc93Jzgttl9zOawQNwGaqPvqs13PtWZ4FDVAtJcBk6XAWK2NoO8WW8ymXt88116PLYv7G3tdcZf/44mjxo0HaK9Vj0cBT4Tqu6Wv4LrG1ZvT/piI8LDxVwMSBPqOevKCBGQH7QhqmmZN8bbJaXVGmLJ6HxuBSN3X/LjyQTWWI+j/xPdG4VqmDe+uY05xag28EPd7nPgi8EnLhWUYzxge5A3ZuT9BIg2AyR5ODFmoCJ2Uy1XERcljiOwmqwZc/hRm5SfGL29DPaYhup+noLYXnzQN5mqPl1vLTXGeQvT2YtiE9Jk6NlgT6oT0ZO8BRHAKfuHeL1r2Au9BVyxnu4W0cf2vku1HmhCeBY2IQvXMwZI9ixyU5jd9RpBBIlXiXr2G102Qx+cg4dERcXtJ70lEvasbqIN04Yvf/9/gQ7lA8HoIrAAnw655QAX55xE3yAAyfchzhlP1nU2LG9VbalNTad1c9lvpaLuWvaVLMUcdTj1xlL69xpodHpxf3EcPGAv5kcuw3DI5F4Gmx+tu2Zcimnfn091ZYSqF0nRAzhG/RX097U9bfgqMmY48w7ZVBco5FWX0OA7h77DFpuy0vHaHIq87DSy2wEazyHyp8wz/Suo22e8WWJrZaJ/7siFElWn8UXHWuDjOkH31eDJzxeUf2+h736rIjPTlDoVKXRR99hN1uqG+gB6Wl78pwHj5b9RZ1Neeycb22NsatoYpvcLwLzXAjDlTUjSX+5DYuFp2ixihWq6lyJhhv/84noF8CEN2gsT7LkqHcOknHtvj2Hw0UZRAvxV3B4TIfRwhoIrRqL8568+4/GIojWZonmqor27ovHMszXdv3GwTD4FH974fjdXSUCpE4qRAIjUIBcxT0BMjexWjMHhvbbUXn7WLF427GPOYSLTwdMTD58YAUNS6v3/P7/j9goOAgYaFhDhqIEOIGXpuFlpWEpERDTxOUhuTOAJ7XnKdEIlcYGZIaWCgqWafFUhtWqRvW2ygMAMCh7i5vr+8vcLDw3+NeqN/x2uwSxkQtR6YGUNuOV1WaLYfZdCykZYUApStdd+2d1aOY3RX7De4wfLz8PH29PW/ySfF9HnPG/odw0v+sERylpo40IJLWWepELhy3fwglxup2JR+/jBo3cuzo8SMKjCwAgvxGJwVJH9m0yJLyraFFPM7WTWzo5grAYuoe0Zp1UeQIoCWHEi1q9CjSF9SOpPwIxOaJRSGKxaKwiUPPp94cIvES5mWdJDXDfshH0hyJZCKbJm3r9i3cuL4OlslG9KnQRqxcvexQlSyXhT2oUQVXbatXmFAVs93H1qeJvAnlUq5s+TLmGJI9asWWcJtFl7HQabBbRedNOJCuuex6oZxFhIDT9GXXOHTLz+JK283s+zfw4E5xA0+3QTbXN99S7l08GiZsiLEr3Wz2Vdni484hZxB4nPjPxWY7Y4j/01s4+vTq1x96jLmMX+WtJnJtNGt2bptozPCfwAzwblGcR9FTdriHVUwntZOdRAiy9yCEEUp4z2bx5AVHWFXMoZI2aLxSEBjeQfTPNhdEwQBWrw22Igo5JcggdxPKOCONNcpTYXvglcUJhleEs1Jt+S3olRIDSUcKeRpE8V15JlVYk0oHoqSjjVVaeSWWxXUiziq0USkWB94xpSEPV+3kQRROlFcHaHbYkhJb/XEyC47xZXknnnnqOUwoVNGHUCIslTmgikNWZ9JrpcjhgY7RJIHTGVQaKoKcaDyTFqF7aropp53KAGdhX1Vl0JgOQiKEOPtwSYl5kw6ATiwGOBEN/51SGEFFYjUEcR5QSXr6K7DBCvsBT5KecQRLtk7VzaKTBDVnG7B2tmI6BhgQpKKLRvJJCVKKqogtB50xLLnlmlvuUnMyCR1DxOL2I1O5FprtJ/5AZp45vXWBB46+1klKGJu02Sx25xp8MMKXxfmFgtPIm6i0Ze4GQjGgdCXYGAqJIpW6Up3a2SgFMmQvCSSLUkKXhd3hccEJu/wyzG75iVh4f/rL6m3MqfsSst5BCdUiE/eYna+Gobnkxw+L0GqfHw92aMxRSz11Rk2vqSqQbnboWhpU6KgWOLCQJIYWi/qJX2kTY4V0KazB6CB/icQE3bpU23033r6QZ9CaG5PN6/+GG/hsrCupaqzMQbfSApsI/ngbH0AsexZwhkpPljfmmWP+bwqeIFtwuKTG2DI4y1Eph3HfOjnQ6E3SbGrfPlghUKuq6wWV4fRqvjvvmXN+eYOkC7Uyb6MfI7mqR3K7eByupyWauyr7YIm9vdYFo2rVELzBO717/z34iAYf+6Snkn6T2trpuwigRbjS03VlgRA4TuVYTv4FP9qJvxRYpG9B98InwAHi6XHgolRtxrYzbBRJSPgbVcbq55qgcS0rawLb1+Lmoq6F4H+MGk01SIMtApKwhHnax+/cZb78qQ1tLEThfkgFrRWppjUzUYIVTkKXdJxHZBIBQwg+FyY6SG7/BLDg2v5MqMQlTiiFHyxCC9kiJrucSXdi0UH1gIgQ/b3NJgDZDQ77ci36rNAv95NFiVq0uPPxj4lufCPmvBMQWzCDY1uwl9gcIjc7kOYw+JGcJBYiCjk2YFYjxJaUnDGvFuUKL1iEIyQj2TtClk9wyIphV/bFLtwwS13MS8lumhUW1LHNOjhxRH3c5zxGxktZJcuUJGMpy3h4y4kqSBfwrpKbivWlREErFZusEoQgYWxeOogGraanO9qxqDQjqUiiYJkFD86ymtbMQ51qKU0b0I8c7XMThih5OwURDDdGgJ832PUTNBiyGfRLTBVf8bRkVaeIixSf60x2zX3ycxfZ/yRcUA5JA1ixQw4rG5MorweTZO1Ll+qDFKpcIzYLqAkS8IrbHu0jP4Bmsp6FM4EB+ynSkdYgpBv9FMi6cKQ3WMxBNjtWlyaoinCIkC/UE9gjKgrPS26BWimCWipHIip/aOuSdSMpUpMKUoDasg/NEx8WxVIGr+ElgSoCqHks9aqAJVEqBDhAky7FE1FxFAZFA0cOjarUtbJ1Sl0EmCEwgoo+HsuLr2JmVe2nIBYaRm6Qsg2SnOSYL80nmI7J1UGoCY0gXnCbbX0sZGE3l0Ap9mJcYEW+3npZ0TXSkT25FcaQ9QwUli5+DSGHYqCSUnVUVklT8QoRTyK2pka2trblg/9IyubJ2Ro1mGeSKxCf6KShmfay/0jnw+aTqDKOTaAteI4Q7Rqe21K3usJQ4OcmWrmMaSi42+OrZvPoo6v8rKD7wmRXYMGx6zhsga3rljagmQUVWre+9o2BOMdXyXYUC0wQBUU+tIUxdEpHCBFB5SgGvDfDTWe4RzUr66DVmiTet8IWNoE+21ioYH6nmRmqSilC+Uh4KQeJ6eTVfLEoLdVadr4EUoeGFZE2Z/ZIZPsx6YVzrGMaSDUZE1VnoRKKHZqC1mN1iVslhUAwU4TNxgmmBXGdq40UiXhl5CnQa6K74y2fK4AyoG2O6EuR4t4HPBgy8nHtyb5rpILMgqsjtmr/WoJk8vd+oOEuwBzL5T1nycua0fMvohxET7ZMnuj0yWddKdDmSFcMePxJ7QS23xHQeSAhaySRwkANDvG5056WLBvh6rSPTo+XGrJEGndSQzYYqBLFYt2Gxirpb3gtBU3AQKXHqj3xLPeM4/o0sO+E45KslKM+XgoYQ5M6AwU1i1CoNOVcvYYf8zRIgmYNlo2Mm1uT4MoEKU2cpBzscUNo2Byp416y2G0eOotbqjxZ5JRE557gyiVMTvJOIJga8TFbA7eGdhktTZxANres5D64UjGyhL+tmzorzK873dxrilogmQ47bmo4MRouuTeNtUJ1Pv5dAG7XjziPOgwl7lC6/y05ztwIfzkcjz0+rXyXWGd0oXU4Kd8KjJwApeSanPNHa57h7NRkPbNWlRwy4ujUgDXhl1W4qFmYU/2aMu/bFo3mLuC+WjspP08TfM463sSawEXnyxqRO1/iFPHnn9Aq5bxtOf+Guup2d2Ob1Gg2IwbVM/TcmgMvEPYnfPWnzQjUt2q4V/OVuKDp7SSgp/tUxUtXPgG/O+bfmHe+X6zWop60Xm4luL60y0RIy8QBfL4kdMYmOUZjiI+5e+YEsi/wz9qPGXfd7o5mvvdLdDmYjrf0uvMGlBeMOK1Qr/pVYtsh0QrUOTt5qUyDxdv91fntnHdFOcwuG2f1Pfi9Z8A+1f/ubVBn4wbtZD9pd0BA/OkGNSO3QOHLL7VvvQ2dlCwLtwEv/P4X4IUMH/QwkB79HcR8notNi1ThBjKp3cQlxFmYk9n03U5NYJ2gUq2AGL39j8v9nwdGSM21wO8kjybRhL4hYBnxS8DRXQakyb71RdB5SSeZBFkwzl6olGl50yI932BxF5vQGqsUAfF8IBHeCZjNAA5tWkVkiCpU3yKtQhPOYAYcwLWUT4a5WMpQx6NYleMVyB7pCJSESk89jKF5wsIdYRGmYWV0oA2MRdpNRHCNGvDAkK1AH2ONXQe8E+C9TuTUEVmwTCusnKWh12d4H/upISLOCBv2wUyARcDkUC//AdeC4AeWUZgDQg3KpE956c7yfJjhNVO3hEbsnVZrJaIpvgXE6ULwJVitpd3rUF/d0UX92NOUrdH3NQ4YaWHo2aFUKY3GlR7nXaFtGNwpFiNSxOAu+NcxxEHEQM4KXgN48B937Er+7AUwTt8rGdQQegCA2dUSSgOSlUBL9Z8xlqNc9MfU9QL5hdh+2dHobRfqRCMNYQpmUSCoKZrO3NmU2Q6eoQzPqJXEmaNAEkXPiNuO/NmDGVNRJQMybo1DSAf+6ePS2KOdYATOaYdNYWFCLsvkYNxAfuRRdCAGqsDxOFfzlBivRBkoEJXRaQPOqIjJdJ3tpWL0ORPhtFLSGOQz/73X5YGkT2rEIsaYWw1PrXECxCGe+m2JaTjcgYzkHMWOJA7aNkXeNIla15XiT2blMAQlhmGllPDHytnTHxLIdnCfpWkCTaUZw5VFFGETGpGBLdUUy2QYV2qlXfJBXWJK9glh8HhhDjqhXj6Hfp2YVjHNzrAbKpAeMYKUL+4hR44OOnjcXU5mhMDJ7jXIOraNt8HdujySyIhNIKkI2ezS05WK40UhT/LlY07jED1G8iCIIFGmbJYbJ33FMmJfX8IPLV5muu0Rl0DaU5GR7d2i0H3jQbKDMGKkJQ7mbs6mc1aJEmCjmLkPfFjEFUqFNDbJxPQgI9jOY3iCEpgmt8gTVv8O2j2R43OmZ9UI1Zu4on5QJWQEEiU0ZIPwH3G+WcR1x/8E1+PIUQRCoEKEC05JChqqp4EWQoFqJOfVSdCpTWj9Y1NYiuUkFL9gjD6Bp0L91VLtJdCkZC1Ei+et3YGOKEdoWTy6mKKdZTqeyr+IkLbch7z0kMM1yUoIxtX9hzz2wUgK2g/FULyhxmKSqJASg4mFEofSKOilFo54zmHah3G2WJo1XN8MznQSnwtoY5L2o5hJ6JB2KTCMFU+OXzFdzVcS4nn+2gZUIcXEKI+051URY15Gzzgi2X/6o3J5KZ5e1+noEKNVZYeG4nB6iUe61b7VBw7R58msALsB6lUVz7T/BWmeRiowAAVdsmlqypOVDqam3lsvqekTuB3FpBJZxNrlpaIUcOAJcp5xkaR7Saqr9kJk8gz1ZMqwGRoyuIGLhkRpOQdhZal+6iiPPgsbHoFOvaqxrgBplIkbYOcNxOkd4hOoKqdPJN1N5aY6iueKcpoKlOexdusI1FTjdU6fHkJNRetPMQ+uhqao6pGtaIWzmmd2OFGwzpm5equ9vgDA8R4+QmoNiBBWEYQgNQwzyGWbQp+78isN5EWrwGG23qvD+sEA1Ku+WgiqVey/hlBHWV5ipMu79sLCfuzDhmywfNYo5Otxblr+vWdqEuTivaLIvmxkGKVOPhfCukBVbayJ/xQSvCKY91XBuK6mMMhiq8IizBatsKJTc06sanbsLUFNmsxbR17MaL3KOTgLXWzGjwUaZxot1+aAtWFilB7QVgYiz4EqlrWQNSzhogiEQFwtoDEtC5yTr7Xh3DZs15qjqdYsPMiZ2ngq4xGJzt1mCEZF6JypXNznfd7tbEascPEDNWGtmcFdGK1AHOYHqOhKy+KlwSWo4iai3g6Dfz6pon6oz3KVRJgqCkrpDFRR57YuoZZaBo2t7a3Sm+oDs5llfFydjHCu6yJihOKT3vSAn10O2DjqlaKWULYMVyZn7zZvoD0gLxCBn7XB8IaJIkhdNOUunxaKHNFVqrJAyzmv+P8GwzB9LsRiQfW+G6nZnAdN3yP9quosKhKa7/jWr6fwrthGrf3uryxZJP3uCB0qG/3iL/8WMGV0YFPEqURqplOKIHwaMAT7Bi7g2EQ1jWkQo1hm6HJGMAdbiXukb6huYoo2FqPOXGjg0f92sAqXcDCkr/TmgmbEz1pErup+3hc98ArncNzO7CCAcAX4cEiAZRtlpxoZrw4f8SDQX2VuoO6hz0YiMRTXAwE7VQoHFGxh1v1ICdxGMRdnxhbnZ/n4zwNvEbeiZxefMXQaW1vCwNqCHO7iouGisRzLiFig7jic6e8IGEzp5Rz3cQFRbQcNCOTe0xf7sSHTAxC3QCIfZxH/IxqLFPIhRzIwLPIKUDL5DO7oxrEkbzLCcGfMnqq24sAUczIpV2kyEmjh+qlj3sCTCHApvzIL24PC+o9/aGcbBmn6wbIu04NktDInKm0MjF8q3+MuFzMh9DK2nmf35g7hrm64mGQVG7M0vy6C+BRzatyMDtsox7ElT7M3D4Gk/MnSHtoINy42nUc3f7M6J/F5jRPImZ80QXKmrjM9k287T0YD+2o97zOnPEr8RTM/B/RHnJ9QlbFAH/RvQJ10Hu0874E8IzREs/BCU8qcbPNERjRGR6/JwenGAvS34nBGh/SX3TM2miGX6rMNYLJIrzQytOk/4h4tlzNLz7SWkBPR/4ixJ9O0TmtJo9pk7VL0Tge1ZYAlvyauUB81SBgYwj40Ujf1ILCgU0f1gzC1VFd1PVC1VWd1UqelVnc1UqxFRnq1WJfEDGP1WJ91RtgxWq81O9ssRbI1XAuCQRg1/lRuXN+1U9nyUII0Xve1UCogzXq0X8M1STDvYB920NrfhCH2Cg+vWRcFVc8MY0uqYws2SOiEnvH1A1n2ZIs0Zj+lrC52Z4+2XMeI/5A2agdCAcgcXQecRad2SKeQ/gEvvM4ubN91hSTTbN82b/e2bx9u3f62cAdzcA+3cT9XcR+3codAFCCAEy83dKuAxEY3ddtscle3cIuim2o2dve2rnU3eP+3xGOodXhjtyyWd3hP9HOjN3sPUXtTN+m+t3yv7Hybd3bV93vDGErjN2xvF39PtssVrkr/t1gHOIoSeHdLJoJX92MveFY3uIPzczrXoV1HOFxP+Ga9toVvOId3uId/OIiXMoSHuE6POInrNIaf+GCnuIq3uIu/OIzHuIzPOI3XuI3fOI7nuI7vOI/3uI//OJAHuZAPOZEXuZEfOZInuZIvOZM3uZM/OZRHuZRPOZVXuZVfOZZnuZZvOZd3uZd/OZiHuZiPOZmXuZmfOZqnuZqvOZu3uZu/OZzHuZzPOZ3XuZ3fOZ7nuZ7vOZ/3uZ//OaAHuqAPOqEXuqEfOqInuqJTLzqjN7qjPzqkR7qkTzqlV7qlXzqmZ7qmbzqnd7qnfzqoh7qojzqpl7qpnzqqp7qqrzqrt7qrvzqsx7qszzqt17qt3zqu57qu7zqv97qv//paRQAAIfkEBQoADAAsAAAAAIQDhAOD////9/f3zMzMMqhRlM+kMqhSY7t7f7qPWLFwZb19mNOoPqxcAAAAAAAAAAAAAAAABP+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IoAAAAZJrZhhyCGKOKIJF43wAAlCnZiiiy26OKLMMYoo1ofzohXjTbmqOMvK+5IV48+BinkkEQWaeSRSCap5JJMNglSAAE4SRaUUEoJVpVVYoCjlVJRmcGHW3IJlZcW9Lghh2JOleUEJ7Y5wJlsopjmVG1KgKObDKCZxZpzAgQlkHfKmecWfPbJD5UBAFnBiXoayhSZcVKgaKRVTOroP3hqkCkVll7aT50bgOqpUiuGOWpVpp6aVacepPqIq6rGwmoFpsLaiK2x9hImrofMmqsxperp6yDD/jrMpKIaC1WxyuIVgP8AzfbFa7QaoQjtDdNSCxSz2m7E7Qnfdivur2sWOq5Q5p5rVI/hqkvTn4K6S5QA18p7FIpR2gvUmvHq61OUgrbr70srpkuCwQN/BG2/FCAsQbkJn8RtofgyLEC+EVvkcAUXY5wBkB4zEHLGDi0sMgMMd0ClpRjn2+/GJPvz58koS8DtphwDfEHBJ8Ic86EY43sBli2jfPGiOyc7gQAC/4wPvDTr/LCkU6eMdNRR0ju10wilKzSyPdYbqgVMUyA21wHxm3K9iQ6g9cc2h52ozXTL2TTa8mSp9NJVS011zWOzefLbeKe9stUN19wuq9YKLfjZhdsDtQd+j+A43W0XzQD/5JHbo+jkFVRedQeXCx76yJ3vo3fKLocOOAhf0526P/T2CPrQr4O79ex+ti0ywPj6jjviY/uN+gq2H887NVUWLLwFojNQwAdBn1y6Cskvn87tFUz/QenXa2948j3nLgEBsMsufkLcWw+9BQV4j0Hsx/es/PrxRI/97zrPHbL9+MsH8EpAAPTtjGZUu18A79G+BcLCa8SDg88cqAoIUuNuFJQIqLKXQZC4yWMT7OBERBWlEIowIm4aQL5MaLkIntAdK2qT5mIwKRYuEIPJABvLHlZCBYaghj7UnsFwiAzbKc55kCLaDGwYOSZuI16Oe94LLWJElEGxTk6cIqZQ5Dg5/6mNf1oc4cmgFjQkBjGMB1HbAPl3RjQqhF0TQFQb3ZgQLGYpi3Scx6w6hag81hFncePh6fz4R6EdLYGERCH/zgayOSZSZj0skwr190iCcFBSkyRiJfXoRZdxMV53dOQmGehJK5rykHgcpT4A9ixVXqSVqXRlPCz1OVHKsh46XJotb/m0ARaMc7wcCJ/sB8xgsi9ruzRmP1qpzGY685nQjKY0p/lEF1KTH5q85gitqc1sxFKS3SzHN8MZkXGScxy1PCc2s6nObADSlIFs5zqA9E5WmVOeyyDiPfHJDD4qcJ/8VAYAeZiuUIIzoN/QGwIx6TB2NgmgFWEcN8UF0YlszP+hCJ0Gxa4YgopmFBc7VBolB/lRa7BsjXE0X0lXigqMZoRZHm2SS1+p0pQK8ncsFQfCCprMnPpUODH96TEMFtQ+FZUhR41VUoXK1KYqc6ZOjQZUo0rVqlr1qljNqla3ytWuevWrYA1rV6cqVh5NtKxoTWuOyKpWFiy1Dmz92FnV+tZQhKuu54wrLfBKTr32wa9trQVgA1sDvkbBsIT1AWKfsNjFtnWwg3CsWiGb2JJItrKmuCxmN8vZznr2s6ANrWhHS9rSmva0qE2talfL2ta69rWwja1sZ0sOzdK2MJSdHQ7DN8+5dtNuzZskOnL7SAAO1BzEva1yl3sOARiAud3/OC50CUExBhxgBtItR7ZEuEIdOC+HvtXAdkVoNzbJjwDPdcF3ixheaAI2u+h8U6Oc2dNFCfccjJpvM5NZvvZO1xNwtO1/+ZDOAVO3phJ4br/2JtcE1tfAbRgp+hb8PVCx8sEQdgOQ0Cc/DbRuZDLEMDAEzLvqcVhTUJzfJIFH4k+0OHL281v84nfAv6EuuPdtYXJXMV78Ae+swWtd3DJVxRJ88MWd6LGPKYneMu3OfF60IqRQMOUMX6FYI6Wl9dZbQsLV4JA7tnIL7RtInYUNaeV1n8jsuAMwd1LMTABZzaRWL7cNuZRzBiESh4BkK98xhive3bWO190UYq6//sVe/6LhTIOj3VFx6lNpwFJWsUyu+WHFpEGYGX3QA84NwaFi2MxW2EMv56BcIuY0CRS1otqp0HRD+7TrMjDqINDrkDjdQJ9RCzoyXmvQn7NprO/HWx3gGgS7Pq2r43hjoxnt12TrdAjhewN2gTLVqiZpB7Rmsvq1gNrY/STmmN3pbB8siI0MtsqSRqkgnDRnKV00B5KtVfs1ktbCBiO7hyzvF6RrYX1cIrZNCzBTJ22YuoSnriWQaR58MW70di0zy223IN90zvN+1sBXcLRf8jvPUGr4D/s9WyANen7a3vcFDJ6DjqEMS9cqb5AnnoJNc5ZPqPTYoCc4K8d66dUqXFiOXf/AcnPnmnJV1kDRFe7uoCu8j4YuAc2NboK7/q/i1Nv4xwGNueBG+uhUlwE9F11gXQ/85zFcs7WOKGXITZvkjJYolUWpyYCT+6ZRZ+Hqwt5us6vYyP69twjkCLZABq9sV4ceqflebg8j2ITWTkGVefp3TMYz4FrzeuhcfnGqQ55VS1f55kTud+slnfOYZPDpJhX6tTNc663du6b87UiieizHlywY282ewqgnzeOMt/zsz+7JY8caA3sXnq9saO132tf3fN9YyMW2XhQYnHAPZ2PNTNYp8E30kh6AftjtDs80R6rodW9ZGZkdXBx3bP2mbNoEI15ZLzfft+yUPeNsnHT/pq966IqXbU4Ec5sDe0hHNbwlKOaielUHgGSmauYCM0qkNVbXAv0jfa8jfh7mSHKXbaxXL7c2b0JHOsEDA83Td4LTNuCndKQnfMEXT8LXf88HL8QTV1DjfDh1bf73gjbQfBzQakxDSwpogPbXc5qHgitgQ/TnVIVCg7TWXXkmbQaYfcjnSXBXeshmgJsVgtd2hA2DTF3HUERYP9+3W2U4cgPmhcZFaQvVZZgUehn3hFr3eRWGhgOmNFyHO5szbivXgk8ohzA4dzvoVlqoWryFUrMHTE6EZWV0hYOYhOq3hFkVPYgYJzhYc3PFgEwAQoUoWt2HOKJic3sCap7nh4pA/2SOWFq+snQjRQi6p4MGhkHct1A86AgQs4cp2HlaQH5il4qJ5TAhJEeDpFCmWALGJwNoV4scsGzHF35OhjqANUy++HzKCG8P2FGRBEek2AM4JHvVqDJSFIggYDLqU0OZlmzeKATk2IyeJYQHSE+xpijFVGwuIIl81oleFXP5do00oEbwF4CfM4J/+AK+soIHeHdt1YTzaIlPdmq390lU+IVM10rLh4/Dd4BfBIc+tTHdBjiUJigUeDoWmXIViWecsofM0l8NdFUrqWZcZ34XxzpNgHbT+AIGwEi4GH7iZkqt6FQTkztnEzJuCJNmU4wCJ45hQI9WpJRgJWTI9zr5Iv+QnhYEWLJ7SFBAFEBjlqN2uNZfBfiLQEls+yh6inU4HCUColhh/shV8wdrKClXEQRFPmeWNNM0ZKWVsNWWXzcsCng1kmJYsKSCNYkEZ5ZJDshaffk+rieIg1dng+ldWzZ1l/dy4chci0mIdvA1biNylnKMnfVcHSYBePl3I/kGTFl5GleaPgWaGCA/kKN7lXCZsIMvRtlZBsRwz8gJp8lpS6U2j6kEuylJkmlat7kDQGSFaSB9CgRupJVePPBuEaaaJZWWP0CdRMCczsRWXugCofmbB4mUZOBC2NlM2omPFFabFiidRnCWLohae9R4o+CdhKKeniJ0+KcD9pgDiRn/R0YZgfR5bi2zc/5SkAtmZx8Jdg3Zj5G0jOh5Zb9DfbS4gdqHkHEmMiAYhCKgkRLyVkdoclI0UlIDnYU1R/RXVBP1fgXnmE8QikF3M3KioRHCoa9zMSBDfYeJRSeAV0o0k/85PFvWnksgokpEJi05JyhlcBfGajLklp6JhTeQn0TwY5tjnSOAMJnnP8KoVFKKb/Q4Sev4iMgIjRHEi3zQPCdnBdjZe7oXgQ26VjM3LFLJfnwjnxIaKTDVo+spapH4lnfUptc5aYBmkFCqH0eYjglULKYGo4N3P8zEiOOZBkC4NDHXonZEJX6KA8S2mZUnSFS6IBa0N2fqXYgDjCJ3/4KcKAe3Ro73p5lq1gQV92ZganntBy2D6h8XaI411aQqUKQoBo7xV31SkH9ReSLM+JYdp4lHcG+GWnlpR6uXKiM/1380ujZaaFB2ODS0uqDI6qok1zq0STUjyHXP8qzVBnQIWoeyyTHkKiIwk4c9sIhr8345GIV1ql50mnXGKnTcg6MrGjDwynDnuK7QmjmVKQQEWoVSJjVBBFCX+K7bWYITCrFIcGxeaWQRmivwcoLPCYpjmqlgR1n09pBkGWWEOTgoZULLtoD3eq4dcoE+4K5ZCE6B+rL6RgQQCje5lKx1QzOudjGcGTx7tLK1ahzyt436CXeGxqJHi41DwIDpav+wuIknNKir7Ta09JE9AkO1TZBzzDp2NjCA9El+thOuLPu16pc4CASbxdJqILckcmOMeGp9I6O1mvYylXidCfqFoYpxDsmOwamLZQY4VvseUKpXBrm0ZGmz4OlkQCqqf8eUxLR+zxJiSlK4v2lztleH31aDHyeptdNgjouEuYgB00qskouhg3skHuWuhmu3CKuT9opieXieSJZuZRs3b6OkFiqRL7S6DNO6h3WqRbmUWBermDtqL7p9wult48qTcStxIGS0a3KslgezOGAtZWOffCtllHlcPaOiGROoK5sJrOaWAbisz+k+JimGkYK+jNVwqbsc4pus4wupohuvZWv/g/V1uJv4cubbsoeTBJ1aBTuKf9gbavXLuLQoeFDwkHq6uJ5qqmQ2U/8msHkAhTUmScVLUiJKAqP5g2MJcc9bpV8XbyCyUdvqpDjFJ/FLmOaKYFajpux4cRIoPa0ZmrM3ryOco4ILagMcHfqkM36aubq5tgUaRf9IUI6Ewz8kbH+rBMazw+Chuz5KUop6rZswpry7vZBivT2YZkP3qEzQkbEzAaxJICr7usi3rrr7wwRstOcDwtWDpeF4f3VrM5NTRoPrmGUsAdfFxLYqvGqMrchzoIzQk1mZyBl4sVVZvkvJjxuAlVNpRPcFq11gPHC8H1RsQcMJLKLZYdPjnNsr/5E3uKTfSgIGUJyIJLExeAVCXLAKQsUym8Ci8KUkqJi/96KRBFAKlXgjuZ1St31l479W88EFoqRuzAh8mYkH6iZc2EkaK3YR+sQ5ercHoz6spFKiXCDp+IrHEpeOKLU91D+xSkMXu6lAYKYlnAHXhSCs6JSC0MLnNsj6dreVQ83FA8ntu6A7IGSI3B4pzLTkZs1/kErJ9TnbLHrpSDQsfGPRTLICY8RpfGHvCk+IrD/GvB0BHbN3h8+7mwj6q9AGlNGP6LUTqm1Jp5R8ec4pB06GRS++kzmgZssNEmO21MmnsFH/R4KuRnmA+2S8SjaKSIa5BqzlSnPaGAIIIMWoIf+DAt2rrOwE8ozTvTiITUZlQUi9OehC/zRHmUKxmlnKdeVqMUbMt0wpyfwZTs3RcBnVM4zOR8mtFSpKDhOCcaKwBK3CEOzFshrTE1mZV9yriAKPsItyA8KvcRhqiAuc4pnAO5qFyjNl9ubWd/zTT/i92drB8yyO/LJwLTpuT0uoBIuWvsh8tFzZcc2P/tS4pFlKHg3Bb83aFBoDOk1Q+pxrODl6si0fATxm9cjUT3p1G82YiPQ9LI3AFldhRGnZ1CjGtM1iNazFxz3K9THY7TVVaU17zzdYDb3Fep2SQ8iPN9jSPiND2VqWdWhCTi3PrxHUcH27misHpz06gEe8vQr/1azshJlcterZsE95Vg1VoPYBUez9A//8xTvNYgLprmw6iI3KM9zELnXlvvX6q5u6tuvcHmuNAtm92WEK3zdQm/D4YQl7UkFZe89jfLQ04RtOOc62wb46a8DtGzFVgUXgn7BtAsLo3/1YziKMd0GXNcWkoXRrNiK7Ri0OxcPsf11UNx1rIy0mjbs9d1Yon/M7uqBr2JBc5D7egSHm3tVpNTQdgMLX4fhBnd5XrhYOWW82njCO1hXXR/ekelJq3T8cp0Zu20Q5vSM4qVNeInezT6+NiWu+k/72v9PdN7o4uSVIpnqtwIw7hI2a6G1WzlVp0TUGfKhY4LgR2CO6uZJV/8AzJWcvk+EWLuo+nuNn/ZpLiqC3JsXA3G5fM3kiibYxPePPAYd4hVHZRdXaTeENuEGiA4qXhlK99zvZhSdjTjoACzd8W6M1EC6jOjI4TaypqngZi+vcsTomeoWd4umLiqAV9WhOPlGNPHakZq3ttuzbhtSjaniGTnvDEpGS6t2FHYPajhx6V0KUGQhD6tf7hChFSGT4XbPjCoyERncLBY85h1HKGeOpTnFOF2BIY8HnQe9cmrdWUOPks2c77eyo2Kqe5vFs3dJnPbzayD2Pja+YCZ8azORsxsHzbR0MPG9DhqaHefJwmXo5f+8w+Oak9s4h7HBCWYmoJkim3YCus/+TPVmsd3bfP34gvXzZPM7YSo+uw33bfmN+3A7TxVNfwJ7Yfch5Zwvi7BbRbvOhvpN2PpSqV/Stv2vonN4btBmOsb4HA3U3q32Ne1cs8UMA/FXJlkza0HNycFc5GB9cWg1KDxPQP8bCX7pBM68dBlO6Eikwcz+QCZvXLf+K8b4ogEz4sa3cNi9vTZjEs/3IFhZyqf67C1WEKeXr/YG+n7jVGWfmknf6kKjCjt49oY/lf1qxP3iG7Mjn9IppZg/8TW5qQ2qKuL8b8sf5f86jSJc84/TwWGOpHE7pMNCkeMLX0w/+R49p49yHaIlAWTqM+y26TgN5Y9T7vjox5Az/GHD/AAl90NZCaCH51Dr/oGfD7hDA5KTVihBYznNYavhAsgKAMlVXtnVfOJZnurZvPNd3vvd/YFCY60yKMFFH1MIsJRzNRsBwkggGS3VYWU5HlanlmBpTytTvM9BMa4mBZFTk5m5mp21ev+f3/X/AQEGdtUHDnzMZOpc4o6hCp4ICCQKCwxQngTCJOTUOwqiSTgZNzrSQkcWsuTQMFRHXS9lZ2lrbW9xcl1hVXV8c1lOWMdWBSYbKV7s+V1iMUKOKxBniNI2vouJUYZC5Ma8z1sJf8nLzc/T03F719tVRmCN2xuWapWmx0Gk5bh4tfBLjXoDjh+Yalw+x3C1k2NDhw3TP/9BApOihn6JtNACuuActBytcHYrIu7jJogQ2qNRUZNnS5UuYNdZ4mRfTlpIu8ai8m7gRhM9hHoFhExpQaM2TQaWFQmpGQylTBq9dtFnV6lWs55oi2plVBU4pMBR+jTIWSCegMqAU/XmUKkIcG6E6curk01avefXu5UvxYF+jAm98auuh3g67XXlAQQewGdyVhAFPplzZ8uU+djWkDYjSpEy2WQ4HCa2xtEqnuFJO1BJHzpPPmGXPpr3urajbea55aah5w2mOAziT6wgc9cdTZi/5hofqi7jYtaVPp545t5SpeElT4S2bMTWhRZRv8bYTqHYd4/cwt6PJSfOJ1eXPp/9vSCJ6MlNpdD87ulzaReYyIozhEBOOLlB4UAg/GubJwDdp6pNwwukYvEk/e4T4wDhbmrJQBw8/SCWe0wokYZEPY2jEDMVImQIDAV2kcEYaJ0sRvKRe2rC360zsoZclguHkt81KLO3GITkcogwmNyklEyVrlHLKygokCZcqJDkGCf9MCWfDKJc0zsf1RkRQpDBXSfC3uKKULD42MREuTSrrtLMidsj05a8gVlRJTx8AnUWYu9i8TohswCwM0eMGovNOSCNNB0lzOtLsUTkldWEtOBQ9lLRO84wSrx1z1IYC9TRVddVDBH2JP/LmxIrSN35qcYZUkYCvjzdZG6EaWln/FXbYWnW16TNXlfoFIKSCVVbOUVIstYRkTUsNNUXVqMLPHIn19ltfnO1wzuwsY/bTPdCEbBTC/uGwpmoLS6uM90454kFuYokXXH77pe4vPv3tAdgQiCwIwRbmcTcGwSK7lZT4UBSR3V4Dq1hgjDPeYd9lBaiXY7iCRLcWcX98Dkxo8OE2U5a1/TQDAbc9MSNUU/YyMiM11nnnNa/CsGRsEUbHQqAhcwo4kV11AyoIlTGpCnrfmsnjhKiWKk6es9a6xjUeyaNUxoo2ELRux/UnufBCSzShMfEh6VCxt5abX5B1OajuRVHBG0Rr3HwE07Jp2YcKwdy4lzD3roXzCUzs/0DzvJHnlnzrvW+pnGHA/fjuBXzt2fWSM2ZiMaq6uD2oNXtpmjkOMKNrdHLYY8847i3IDPGdeo2WWI/HDIO2m5MjD7qsokCSUXbkkx8WFsBpR+TdiU/aUWTSFw+8TLUY/67hlfNJknngk8xcefLLx8wu1xP+XEPhV7I+n4SO1qfFb6JrmDTVbSD34RXG2ZHpU9BhQ84zXwENyJJg3SNGZ2nf6/60GZMUik0jSVl0Fug9ao1KeNSr3gXrEIYBQsx9pCtEog54QhT+a3w1W6FRTIab971OUPTqUjTy1UIW3G40IMSaGaZwuRQGUYjG0l8DFTcDAsapWpqAlXkixg2ORf8thyRZAwEDhjV5DMkMpsPhEL34Rc/dAGjaaZqYcnAfmf0thibkg5n+krtNZW6BcPgd4TaxIWQ9In1g5GMf1dLCunUEcwuBWqeUuMe4yQUNDfTJ/aY1jEcm4Y4i7Ika/XhJTA6yTUHwoB6SeLXvRS9+ZGnQRR5phy886S2CVN8ELnhF/iXpg245ZSZtKbBPTolo6ErMIqnHDlbODIbCVFP1lKGEOrglUyIwABbiWLDd3DFbt6Smv3IZKcitb1Hzu5aQHBg+ZqQNTmhRUY+SqRJnIOQguapmO6XERkg5yCPogVwMO+PC39QLisZhUJ7MQ6cy2kASvsPWgUgBPjitc4//7mTohC52J3kabWAPFYUFJgEzU+wPJ11YqCzL+Qqw2bOY1RooSmJpkCcglA5AbGhLfdbFF1ZkX6Qy6EZSJhRn+i9bG70NxYZgJkNctHkHIopLjRpPI/KNJTP91HuGsQJL2IsD2zBlGxZmmqLwglAd5dxJJ7Alj2pxABeExT+PelY7XTNvaW3K6fphgNf00Hhhud4RuTQGGmLwBpNM2AYiyYmYHaY4aCWshFjKOZhOZi00KOkE4KpFhBiPnZ74qlBfsNJFilSTqFKMMxmgpUkkI6wnqscAo0ekwqZ2NobzKo3Umg+KrqCxxWxUkQx301AM1ACWEGNSUTOckoJVi0wp/y0lIzZC1SbXMm6Ax2td4tyPSrSiePWay6KiLq1Yw3dNlIBwu7ROOT3IRVxVbnlfErqDGZN86AHJtvpBPYl8cJQO1CZdSTtZrmiRr/lBpXSD00nzBrgl6A0mLaA70VhFF5T0qANKMCq0jBpDBYgkxVB7uLrNZSIEW2qsyubULFkpWMAjbkfnHmzgA28ssaUkYfGq5gk6RgMMTPzMtDgzW8zWkHHvnWZS8EVU68KmoiQ06T9reTYSJ/kcicDvH+p7i2sCyEyycqvhmFjUtkjSmHj1bCtHWJLWErNzSymBVlnrxK48hbxKZnNMfJJiR8CZmLTVg4/45FZjjpKOR5JCTv+oxVtljQCAz1Ivy+4V5vhsbkE6bnOjLyNA325Ws36A14rTFddu6DidgyWC9qaamzIM1EdlPTI+d/K0LsnZ0auGcqTFAkBXX3oWFASL/E5DztUs4sdvScZFbSjkMQfnA4CGsPpovZOt6KeW3oApgFn97EEclmE0Oe2sXQfLb1orgzCOjysOR5e5PsWQZZureiuBhQJolxtIuUZoK3vh/LhXrGTmyGg+Fuy9Whra+yabXgPBbFXbFZ3rjrWeukdaNMPPfd05A1Sa6bQInUwMDxO1WeMtcY80vMb2RuVY77Zgfof8vPq+rKxiPRR6QOO2X+ubKhKxtpOIt8iwxONqjmn/M73NkyqCPLIqaJyCOSLbr/Vgw4ikLXKk58U1pXbyy1QuVZYLXOog4KHKxfphtKFFmb/KOD9i213vGsbFxX7yOCE2Zolz4uhJZ/tVwHRwjATC2dYBjWTOFbXowazGbfDxIqchYZbN19Qi43rxIHucCsa47Yt37cSQiUN59w+Qeayzzsl0rkQTTueonYk+XuOxZWh4WsIYQTMfe062MYJQiQjgYaoLl7UzXvaAoBUH7/EDdutb2i/3vKmNzaKMfH4fr5kn4w7PX+sdIRYehBnSJjbNqMETtbOnfktqL6L+IrgyVWA+nUKhVbLzWMYAswigAsQWTVxJNP9sm5dIXn34/y+1UDClbl5qLVILvdEz7kk96qqnfoXANOSrqznLEZwgCAJUp/eLPwbkFUvLjpNbq5gQB2UiJqToDg2jK07zOK1bHQdrjR2LO5CKud5jLuxbs9hrQBUMFPrTPNeok3KLO38KsbWYIyVYDfHYOOtKiNtDF3zLITwKDsdZwBUswgFDs6+jESkSqbngvXxKBQ6gmh6xpHxCmPgBCabQJhPpHJejCekLOCMMw1kzsSRUws3zpbbArl+LMONhtqdrpfTLOPUYN7ixKle6MqmBoEaJpAgUQz/8j8MBGTDkg80BwhGMOBJEmzfhoM6QGVvpL3yDoq5oDtZZBrNYmNerP4uYu/8/7ESIwLzeAqdXST9lQS+QIpT5KpdCM4p/6DuqwsIy86V9cqqfeY4a8glO9ERdXAiKEptBBITHgbeReJjPcQbCSzuGIR2mmzFpyB8mqcBKuj8M2UVqBIwUvAx9SSk7fEIh6yaiqqIQs5Xg2cbiciJJLAs4aQKD6bpT/Dt4uMZqjEebgEfBYYvH0yeu8yGco0NljLllkAzHU4zFEiYTzLQwoSBahL2Pkzx5bMiRKxaqWzOGuD8Hy7OWMcAnYsMk6EbLezq7g6zUe4Q46ChR8Qx6qxlVCg63IUKHbEkWrJ1pnMCqgjeE48YRisPDQBahoywunJ7RyUERwrKLxAEmUpL/iHJJpJSNXwyE73CXEDLFAVE0gQjHQyOGgpEx3xkrZEsktlhG5FqUpUxKsdSU4VgbS6mpvxlIU4iRZ3ilxbmfecssgkK0bQOSIeG+MAO19BpLvuwjigQnmAuSe7qL0yorSmqysLKq5wid4ytAnLiSGGu9CIogVRzKvrxMvdiIsFQ931Mc22uvyIswi/C4YQohEvS7azDF3OieuLotAOIF46IgNfnL48FM2xwap5OozRyMzWO91RO0TLuVfCGcrRQsrJwm+zE+bPvKFtA791tF1yiSiegkerxN6yynmTxEtzMuoSmkDIvCdvEMaIgvT+jAiXO9uRS7HdsKYxCtihyy/xGEwu9DpHC8TvskmZ3rwwu5LOPqwQmjqqXQj8BqBpQxO8JoOIIqJODzrwzaO7pEKQUaEIa8Twp9KXKgzamDI56Au4IZ0LbwtnGbMBp6hC4DGHYkA+NzRHuMOMEjixCtUBhlsVyoThF0IV3Lwm1aiRYlTOZkk1L4wZq8SpDqAH0pjdMbDzcqCh6lFp0suxh90gK0gZVsTpaEyTryHQzNhmQiro06nmBwQmUQxZkBCndbTtcTBspUDCuLLCht01ailEI8SVKSSe7jIRSFomlCHdKDGquhyS3DuRD0txR4OKyMEOARNO0itwDSTzdNSkaUUhrFzzMx00kUR8fajBYRyv8LgJHSwacm+gu+Yi1mK7RhrICSIs8Hu70Ic0cGbVRXzZgDtVM7sp7bAyscPTXTUpO5MIsx65oiM74WUcdxIirwKcYuaaxETc9vNEpGe1VX/RL64K5CLUSw6col2C1kCJ9cbcVTYstQWcPU/FUHe9HMs0VlKztngiLQC4HHJC/lk0hntc6K2c16lFZg9b1z6TIhHZJr445Y8j+q4585SIn0EifbUwF9Vc5x65R2nbpEq9J4NcIfhViXAFKIIbjReQEDCLu68Kv8JNBuKTru9EDIuhstVa8ei6OUFB+hWU56jViRg8sJAQn+sFed0K5jsFV9bFF+lZE0CiWetSE/E8j/SiqmR92U/dPRZb2wl4VZp3UHqHnQxpmfVmjOUxMvOgK97MiiT4vSuFqonsoNdwuKLJQ+EsjFp31Wil2yN7ynt8rYntuPuDSUF5SK3lPTbbPRjIJKCTiAzzLVbNUd7AuNq/KhtD3cmsEMNRQp4ioBXxut66GZwc2zIPRGqHtQe82dKDTcCiAAv71TiSsVSRoPmiNNxD1dc5kKWrs1ENASsTNNWVXOOeNQGLJYU8tcdQ3Tp3Klg2EeWAoYmXOfSEVd4m064V2hLWnc1gTJMKAaPKsw0/gk0RmmximyolPQRjxPvlvb4u1eQUinrBQoFQGDrUyUN4O6fPypAp2Z6CgG/+kRjvso3avMnab1XvvVNnx5vAsIkyvwr2lkCtmUMnr7IanFCPFrzC79IJV4BkPykPt9YKtAyLECofRFW0ooUaZjWA+QzeZVjpXq3aJFFXi1VMfE0q9AiVT6puGFYBZW3/CaRHIhv1Kw2ZKFXtgCwvR9IINhQxFmRuplU5vikLY1k/zJ22xrYSTOrhceL25kJU6sCfaEjm0DC+4DDiTduWSc4NdD2h4d4DJMYjCGWktEw7OFV4Kj3TR0PqeYLNK1x01g1Tt0BLMFiHbpB77txjDOY/sApEylmQuuN+Si3TeJ01RN35GgNqcy4umywHHcVzJ+o0UMTdF8Tz0u3hUWUf8kgg6tel5XKjY5JeM03MMYvpmRVaVoGcAfrig7teNj6uO3M6UFHeFKrtBqaIh5faROKtLghJ/60tPg40fh3JXp2SdhS9nEbUvEY7QneRJvDNSvIt9ZLt5fREzlRLV7XeSjteO9pLMrOtpKisFTmzRgerFapmR2sWFoDtEZHrvs+yyOjWZ4zgP+K7n+oc9yQ0y8gNZmPqIPXpe+kVB+7gT27OTEIRDpRFESeOd4Xmjc4yUTxA9k8uTa7Ewqnbj1/b89080c/jaLvuF7xUvtOp2JbkyLGlmGPmmmVGNSylUIE6RyXlzJ806Lgy1VJbMnY7IXsUEi1ckQxNQT3GXHNWn/lB5qQgwzZrlYo+vjhHrpg5ahi/HpgErPfT5iDLI7PdIz1tnTdjapftgSWSZqsNa2ohUP6CnNe5DpEYIC0ExjkczKjawHqj3gguw2nSOK2CA89TzLnjgp1w3YsP5rRtmpSkUFD7qt4pMgElZaxzM8FyzMYVaDp9FQHd6VS1yaM0xR1wNeqS5gwO5sEEFPcpLoghw+uURE4Pvn9TO6V+64rBbMPrPrN1ZF280o5uyI2FDdW1nerRZUz+7twRgdEDQMB3WOAkRj2qZo9QSLKruu31jZ5hbUd3y6/LSv00bn3XbkT/Zt7daf6gEzX825kvOwStNTaDlsaNRbxLsperPs/2kYCwEUu+Lb7rAWG8W7ZoH8FZ+dHs4Qb69cHIEuqtAWQHBuxNw8mlXASapDR600KGHebPle6DEqVFVGRayrZShWTO2cs7swS2xAA2oWuEHm0jjp5aolzfcG6kxDgQdf8SjVNaNbyNWpNtzgqUCW8YR7WDXcRi17llRIvx/atSuRZOBRP3H1aGVQcRaHYOf24fVQWMHFY1FM4Ei2QiIxnjKIDUT2nNFF5E6IkTUVkPz1mqqd0CSPZ+cmw7hhrp6l2/V8bcpdt+m7Fmlk2M3jVKi4D4mGoYcWNCYiCwYuHf0tc0F3mXm+LnLVkIs1Tn5l2D6VSyVITZtaRWDhVOjFSf9NNcR6i0mFE3Gllc1Bz2OzDQrRlSrM6kO+61Asj0xxhHQ6a/QbDWH5WUXcuOja3fE/KU6W5qwJ/upPh9FKk3UeNzmDarD2+btChZIgg0T9ON8eREZu687iSBOtuzWnGjQPd28XiTzj7vVXvZEpfUpz1MogpVTSKg0CfcxgGwf5bWUyIEWdepv9yfC4Y2coH8LIunRun+WwWRqRrcJD57jr1nNGQ3cIVQ8QpAPR6nAJr813T7OFFG8yXwUeBfO6PmBSzHd4bko6IE9QmsH1owRiOxvT9Z55SPg491OSnXPL5O1u0ToCSYpVMmaMB3WovggqutXsLQH3dOc26QJ7HE//oZCEnTeCKxz5lQfY55w07PTY4+hznpj5fJ/tgHdchX6mGFAOoQe0Li963zTrPUStYPkxJbr5JYR6s281lKeWv0UGAlBoGgaSQ4lDuAf2LyMnlHFGKjx74r1k2uOxCSZVtjiGShCuMd+z/raY8tPDFoP5vhk7u+9yQ992vXdWvjfe4l6960m31+HBobPihpEgbpnnBwPRLb3VuCJMYT/uyWdhIoeIak3lji5tBx/wOe3zue6hqQG9HzdwQ3/EwdVSNarf1a8+yMR51//Hf3cQGC4YWxRSQwJSgOxJeUnL7+Y6osB5IecojPYDPBj+eGx9ilg5UzH1Wx+69PtgE91R//ZTHEx7az9tBArUrH3Pg+73ft/eHWihKq6F/R+9d1kqIQhgg1EW6sjh0p0rNXXVxoEZaknc9WHD9sYxGE5lK9a7ZfI/MCgcEovGIzKpXDKbzic0Kp1Sq9YrNlulabtaHRcIC3xaAcGN5xoxBIJd6wSmvHWqtapDDoZzOtGYj42chB2JxA6KX5hYDxCjV6TkJGWl5SVmpuYmpxVkJyjiJ0iJY80ZnhzNGR2JTyniSOrpoSEFggGDAUFBSKIGLHDhS+qsr2Dhogmr2tgjcmi09DR1tfU1drb2tjDh0EfqqHdNyjDcisnEW43AmQ+KXS8BAwEvRS8I2tgNoLm5sakiHv9sCQFoxOC2hAoXMmzo8CHEawjFEExkYQ0sPoX+THCRxgWOcm7i9HDjixCHAr1U8lh3aASNNR4JtkMGcJTBia6aRezp8yfQoEKx6YyIkBnFmcD6vKs40OmFGB9cklFnYd3UN3VEQPuB7+KAdXFYpLPDzxZSgcu6NhE39C3cuHLn0i1YkS7ANCfv7NR415+ewDtcrhtpAx4dl6R+EFhwgFcBLmIH5aF8rOhBZ5iDbK7r+TPo0KJHh5JJ8BUsHJZPsY0JRnHAkzlGlYANY4hKvW2IhYWNJa3pI5A6ky5u/Djy5Mo5d7xTEU+5cTxc86n6wrkHzo7CcriL+Begv8+QpG3/ons5+vTq17NnOFF1GIQpWBQm99ftzu+x4ZlN0Y5ODv/lVcZWhykxnHfiHRSbfe05+CCEEUpoXmUNWlbHHVIptVsbNfmmk1saytBUBW70w1cb1rXDVSN7+UPcLxQJt4FY3d3wCYwT6rgjjz3WJU504LxUlQiFZQSEb3AcqUoOHZyXRx9lxGLZfTYmuAMCB0QBEluDiWIKjT6KOSaZZR5XVoWtxDLVKl3mg59dxFRIQ03kDCNTD9FdIQACRJRXnRFS2TlYkmYaeiiiiVoDSSlwZsacDcB1pGAwiOnTg3UdvqMGpAA+oc5/Sjqx6Q8CAKAoqqmquiomZbgZKhFnQTqD/2Lg2CFgBiNN5Yshlfqxm3+KDTQOrDYUG6ejz2go5Q85svostNEaShs00NGU7Jdq+UNdiRv19mZUe2SXhwZTGqikrdOdgZUzQ8AZHCOCjBWuhdLaey++h1Kr7jdpNoMtmN66NhJq8eGJQWW6dWaMasm4KYt0MeJk7kUo8pQvxhlr3BPAnvhw7DBugTpjYPyVWOfJ455b2R4n+MtaTrdSnKy1Fmu70WpXbrwzzz1X0/ETJB1R06skNtvrG+OCgRgqzzn5RwfsJjYTulCbgKFg9gn9DcidjvMwgz6LPTbZQW1dBMpH3LRmeDN4azLFLpYMDytYAyu3Hi7kgikrVL94m/+ChWCVGUghBwp22YkrvvjF2jjbCJqAkSAWs3LcKIrRFgm7Mkv05LJkkw4nkXkRXJKSKeOpq776o5KvpglAJiURuyCh1mjwYl6SK/ekSDKAT+eo8D1zlxhZJFCheBcfOOvNO48xHiJuctTDYXSdGDuFLbUmLRw1xwbOHKDxsi7z0PM7v0MnzyGOzL9O/vvPyz//zkBn8TgOsMh++g9ccFGRSXrnsozsCkqEGMBX5oEPzEjPESSxQynaFYKvxEo/9LsgBhdnP3chbgqp6VIAL3cOMCADVrOglRvqY4tQXYCC9iGhgSJ4l3WB51MI49CBOpjBHfIQYxu82JK2Ra/4uar/Qym8oe+cM4T9VU5gFXAhsLwTNleEyUJ6mp2T4OcnHfawi14UCtAeJwkurcUf/6kU0ZLBLhxQbobLYFILVtQfq2BtDStxIeCo2LKxsMZGgjkbFrn4xUESEjkxuN5Q/OCCMyqGaHrqBrems5iPpGN3NjPD/8aRR0xh5I20SN8QzNcis2hRRoU8JSqFgkj3iPB/cFuXvPw4ID9ZDkrpclnWcgeIYamAJCQplC1ONCVfog8E5isAQeYQi2UkjSyNSyU0o7kQMU5DEWSpUTj2pwS/aec6iTHRN74FzDmcbVlUM0Z4PmIVEXQuNwk7xlPmdAHZ/VCa9rzn9NzXiRBhLlfh/xLU9urFwZWBT4+3PAY7NoRDU6DFRowaHyLCEdEisQ8I+GBiCEoAQbDVE58e/ahx4sWWj4AFUysIH81OIwFtDipFHcoP3poTlXzY7iUvQUitZBQ9aBygT7lT10ZfGJ5VgrSoRk1OJHeiUVtNSqMoalguIyYL2c3xE6tgaK+EJ0+WceV67dOnVCHnMohWrCzcPCpa05qeE75RKZC0DhupEstACSZIV7Rptp6Egauy46VMKZfr7lehNNgEJ2BVK2ITC5GYKSJuKJVTSRDJAiGYJH9p8eProBZF7p3rWCD7hByroFfNGW5ER1MsalM7FMY28YDp7Ia79IAMVsAyqqWEIf8imumtIfXtKsMoUMKCeVgQIHOAFqmkbJSp2uUy9zMsDawVLcgw2Cx1ct06D1fEx6nu3I27VdRBCGGwucL54lLx29I++AJRQ4y2ue4lJABOhZ7/hJBCCyWUnTKFK5u5bm/awRCR+uq6InqjspQhaSuGq7VNkfV4VXovhOkXX/Y0sHUibN3JSntSc9FsToChkW5MpNkLRU4vFL1LPY72F36wbF277EpHIyzjjFFTIgpmQjloqDaVzuE252gWDtEShLTJSWFF2toMADlBYx7zoutLw4ry9NKoTVFQM77y6mpsDepdx386jM6fTufKVNgNrxXYmzyIOznzskHECPOsbHj/CaCdKvEcX8GHAvFRm2oF+ZkMgy6WAy1oKrjSEe0os12SBR+p0bRTx6TAow1QXGjM9hWwqZPwqiJSDge2BP6F9O9W/M6KnS5dudJK5Aat6lWrZZwCFdB9ZdRBkLg6TrnA86OL6brL0ufUJctTMDOKSWH0py9CBTJyxcWGcn3rkC7RMqujvdwqxohJuaUyBxemIN0gqHwpTjGov8KC1yBYQ20Kzq/7qcuW1sAAexOjdQibNNtkV9r2ZnWMlwDbHCKpjGfL0rdFCW42xEEf5QauqIyXVf7t28uuuRFmj+bUIZryufe+eISTmhkrG5s36sNx2N6gkpEzeYC30glbAeM3/47Px2Fl9OYUrfulyhEY4zZndc2QYE1QdrmD3Q4nM/4pgZHj4wCPEWW2Cjqe/sWbvcE9XtYUeqebXOp/ZpjSjW+u9bTWuOYMK5gpsR0rDj1SHEaPLdD/xGLvZtqhkx2Zai5XuO+1qct6RMcgEAntrfNdsdCJcy0sS5G6d1ygf/cKBf3mPg0kCcqDq2JGCH/GD/4KQ2m8MItq0b84xbzvnldcvqdwQs2HrvPGXgPWvKxi9rIz8d7M7voG+hTvKbplr3OqYwkUo7yIiraC/Dzw8xV6K/gTXhymrk3CI1WIl9pFSs5tTo1I6Kgg/Lz+QjnuEk1v/MY++N7v2d6jkMl/FP8JotQu/POpyh+9PHvTncbmaUc1T6IWpM6cxRvJlhDm7/MfWowIPxSIzPcEC6L9VP/UCGRF0cKZ0sHU0u8JlH0JwQM6AQD2nwVOyPBhgXx4z9w9gmNRRlsdmdr1EsU1iDpsSBBJIDPBW0HZxkDxG09U4AXOIHrUnQyKXvlJTKpV25T1IJUAA3kl376Bim/gDraYzpw1lEDI1un1Q6UB2uZd2CfRIBUiCo3Uyd7R3zbdwIfUm6YwCP6UYMxgVaxljRby4JswHQRSEUpsXvzt2FPJywdWIR1i4NNMH8y1xRzOQgqdoNNEEE3RiCD1AaMRgcXdjL6JhzoEWAaGEyLWIST/Tshd4WAALk+kzN/ajUpYmRZ5dIUFDdRBSQGujNgcJkGxFNoNdV8krqJ63KAUbIZlvZisXNUnEhQ7JB9tTBT/ZE/LqaDmyaCeeFIido/m7eIasiIyLocrAgrPfZggfEdMINTrmV5LCI34JA2HOZQumtnMcYebSAbWZd0SHo7keF2xdVMypqPPPAkwuFp5nFV3mVXpOKHl9MP46Nh5qB4YUs0hlsoylWJLrI82dUaFGWOJeKJmNaI6LiRd9OPsBFtldWG1nWHeAaRxodOkiNd5CQPITGL+7Qel+NFz7dQExtZ9WCRDpqSq/BwXGuQmDpmKEA8SsNTzoSEUpBzMcdlu/4VKuqQgM+rc4omjSg4lhOzbINRMR/2fSyGREuTUwxyir5FMOIwZOQZW9FhfEvKSxdUkUXZle4AWE7KG19iWTTJBaHGj8iEZfSzTl0mQaTBKazyjFAIggWALL3GJRGWjV+6lhHDccY2UBGmcq/gkUDIbU0Kdiu2Om9TiYZQHnGicBuLkFv3NCPVFXPIlZnoGmd0Q63Fjv1gJGbVF0z3Qc+jMi1zfYIGXbzjk0k2CDllV6S2hUGYmbZJGL+7i1x2lR4rleEyl0vEA8HzmJZrYhaleKIpm0MQS6vTmbB7GXXRObUYnXkhRl0CmUVYQNcrZb0KMmiFdBclK9hTe1OEYbv8h5zNxHswMF1dKJ3s2RB2sJ7KZRyBgZR7q2xTe2DqVgTWJwyqooiNGggBm23AVYHsWaENc3bd44G9EHCVU34LkQ9QBjsXpxf6FgmsEqIFmqCRmlCGKj88x6DQoEHZuJ1jUARPtQ+CMZHPmX/hpp4a+qGY2FkEs0N2QKG8uIxOYgIi6YV7ZjD740mx8aLVVYPjBigxthz4RKIwuaVCg4GIZAUugBkKxGJJmzfDlnHxOgZGKSEFKIEoyKZiCAnwaBW4xT9GpjU0RmwQd5E2uqCRUFzGGqZxuQxyt1JeaJxQSX3kWQS8YwOMxIPlc535VZUJkx1iMnpvOqaJeAal4ASr/ZgJgnQAFpRkcYGSSqRHaLKdO1hOOdlynLiqo/sadwkWk4o2ecUqhYJLodGhZqiF5vulyjtFtrWmo1qqXisYzrsOdldI+to9CIuKnnmcltBcn2qqxKujYlWQoHFGaoBwJxp+MVqgWPOqYyl+w5texZuuw8mqrKJhqHqPpuUrN8YF/etCo6p+yUki6aiuYOuS1foEOAIAqnkYJPeQHHeOJhudLsiu/9uVIRQr+dSsFTFh9goC8RsFk1EsxcARIuivSgGu/RmyZXM25wuvAyhdlEKwpcpfOkQvrcWkJJQkLresjSqzJ4iq9sCY1aOyBVKwPNiN2jiysnizNglSX5qlo/wnlu9Ysz5aNK3YqbIrKvvYs0cLXuSrSpRqXsHrQE/5n0T5t4sAIyz7odbrCLPgTukoOkChhwUKt1/7Ezr6iCEwtozrKTTygm/EmSArt17btW1SrNZDt9KlTwWZg3ySTF7qt3obGr2pmMxBry+Jt2O4t4WJQ6slj8uDHI+Ftlhau40aL3GqBNvFn4sql5bgoJT6u5q5K5KLn0MKsZ44lTIkfyW6u6abKGhBsGJ5C7GEGRU7m6cZutEjtqXRuZMou7hbS49iu0+aopblk7gYvasGblPreywov8uJT9lGBNqlsNQlX8kavv+prm9ZjQ1xtokqv9j4B71pCJ4nt1A0unv+K5+dur/lOQfcOq7eKR9MgSbn6Lvym5xueL/2OUfZWb3TlKX70LfDir8FibP0GsBeIr+ceGPnkq1gVapekrwA38E+obKMELQi6g9Lq6RaUrgNnsEM8JtCw0aN2Yu9qsAhLy3F6oEx1LeyOsApDC8oFzsMlHfmusAxvzN65TTqxbQiD7wzv8KFkRcRo2xUQMA8PcTT8kJBY4iXwLxEvMTYwhQ1hMB4ysRR/BoLYz7Ao8RRncVH2B6cCrhZ/MepCCYjGRrHQLRifsbQkGds1msxRIxq/MaqoKScxLLCRJRzfcRzf8MrkHGO6Kh7/8Y5g6SSVL8JAMSAfckidVNYJMSL/NzJQgOcwOrIkiwkWT7IlXzImD2VtZDInd7InX2CO9PEnj3JxMBBhliwpp7JnNO2OVbIqv7Im2GBrWZgUhh0s3/IlfO8gz+9DurHK3S8uBzMPdpvTHZrACjMyW6jtGXIyBy8DN08YPHMzm6zcMvI11B7OSkE0A/A0P641L8rveaQrdzM5q68L4hIzl7M6l8aoefE6vzM2QCfWKSY813OTcqs957M+7zM/97M//7OG9kI6AzRBBzEwFzRC2ycpuHNCN7RgcSZw4LNDT7QmvpkkUTRGe8K2qElGd/QkEKdHhzR6La9ViLRJZ4G0nvQ+Qxsk+7JK97OWxeZLz3T8wi1N/9+02goQTu/0384yT/+0L6Y0UNezNPvxUFN0UafPQR81QH8zUz81VNfzoY1zVFe1VV81Vme1VhO0U281LHe1V79yUod1Q481WZ81Wqe1Wq81W7e1W781XMe1XM81Xde1Xd81Xue1Xu81X/e1X/81YAe2YA82YRe2YR82Yie2Yi82Yze2Yz82ZEe2ZE82ZVe2ZV82Zme2Zm82Z3e2Z382aIe2aI82aZe2aZ82aqe2aq82a7e2a782bMe2bM82bde2bd82bue2bu82b/e2b/82cAe3cA83cRe3cR83cie3ci83cze3cz83dEe3dE83dVe3dV83dme3dm83d3e3d383eDGHt3iPN3mXt3mfN3qnt3qvN3u3t3u/N3zHt3zPN33Xt33fN37nt37vN3/3t3/XagQAACH5BAUKAA4ALAAAAACEA4QDg/////f398zMzDKoUZTPpDKoUmO7e3+6j1ixcGW9fZjTqEqxZj6sXEWsYQAAAAAAAAT/0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WgUAACEGNmKJKKao4oo5DDAAi3u5COOMNNZo443knYjjXDru6OOPQE4oY5BuDUnkkUgmqeSSTDbp5JNQRinllNMEIECPVGYVwJZXklgBllk6tWUAF4xoZphRbXnBixKAieZSalLgIpsD9Gjkm0tdOacDWO7pJRVx4gmQlXqyaYGhf04RqKD+WEninXIy2tSVFdwJ6Z5QQCopQHMauiamT2i6qT9+Jiqnp6Mi5WaqVInKyaqs4uIqBW4KIEAjsMZKDAC3UjAmIrPquoyMcQa7h7HCImMpsskOxez/CwKQ2ayY0k7L1IvVypCrtRxhW8O23HaLagvPhptRuSOgay5Ei64blJUStOvuT2TSOe68PQ2pLr4vycsvvf++m23AABu6L8ErERvAwb4OjHBIt97rgL8ORBuoww+DxGyxEyxsga0ZTxRtvAtL7OuhE0vQaccVYBzyQWpaWfKWyPZaqQbSskkmxS8LFGfJJrecc9A2nzrxi0X3bFC9dKY8Qa8jUxA1yxXcOrUDBgettEAu0jwBm0WPq7XUnrq8daNjlvyxysWCKrUHHlN99kCBilqvyhFvYPDRQ95t9txcB01n3ihjTUEBThuJtLcqD8Az4PPQPDbJG9yKuN4dM872/9+QxyN5w5rejYK3Osvd+aBDW5AzB5dLgLgBpKdc+uSnx2Nr32pjQHi8hh/uuwGIi8557fjcji3TFfd+qt/Kf2Do8CQoTDw4asq4e8u9Q6/yzTNr74H007MjutwFtH444thq3rX34eMzfr3vO9C6+fI7QMDXmdPe/j7js/w81ga4H+IQdz8HGKBae+repRyXtP3Zo38gIOCanEYyzWFtACBzYD5W1wJ/PU6DkmAYGCAIwlvIS4SyQGEJFcW+XejreS1c4UNAJa0PyrAiRopZDG/YkJWRbIcdUCEPySGjO3kMiBlw28SQOMRD6Q8YC4TUEXfGxK+Ny4ZN7JjZhHiLvv8ZLoFpoxwWSTDGLJYxGi+iUw0v+MQsFmSBvIOhGyPSKXgpDIFhnOMMGSi7SunsV3qMSN1UB8hA4pBYSyykIR1iqUTmcZEE6RSq7KZISA5kZQ284Bkt+Y/jZbBxm+TkPx5pxT6KMiHgMxoJT3nJSdpLi5Rj5dKQx8bjxVKWBJEX/DKJy1ZmQIe9NIimjFjFYNaDhsU0pjw+l0plztKKlXSmQoApTYeEsprYzKY2t8nNVHGxm+/4JjgZ2cZxXuOaSSynOauBznWSs2Hu7Acx4xmPYImTntNQnBIv2Dh8tkOfGKCkP0fZzoFSg5i6rNai7mlQYzDueA7jGUMbWoy2fYr/op5zmQ8xKr5sLQsEBeXoMFx1KQr+Mpki/UXococ/lKY0G/N8qTk25lKZUoOUt7SpN3iWUJ36dBQh9YgHa/qmoHZkqD9NqlKX2rOJMvUZTn2qVKdK1aoCw6hWdQZWs8pV0kS1q8T4KljHStaydkGsZu0FWtPK1qasta2yUidc5fHWudbiWVu1qy/yqldF1LWvsfgrYEHB18HiorAdQKxha6FYq15tsc9oLCAkC1lYULayzpMrZnkh2M3q4rKeVQVoQ6uKzpJ2FKY9rWpXy9rWuva1sI2tbGdL29ra9ra4zW37UqvbR/C2t4z4LXAXIdzhGve4yE2ucsmlWVqZiqOf/zxocycALnp2TQIRcxxRh1Wn51K0iLLTLjpcVN3lmve86E3Mdp24xPQWYr1+bK97HXHP0ZrCvoaUbBHFuwz89jK66XJc88pR3kBK0QX+DUaB8cm8+dKXYTF1sF9dmVkYwlfCXrjm8JQYTQznwUjlm8ABNSCqO8Lvwh7mQtO+F6kJVm+6KUbD+ihQQA6IroEv5m8INhrjMDDtiWHMmtvWt8M6drjHV3hoCSQmOZyOwMlIZgIc/YaxA8iPfrwDZQ0JJYAZz6C4UcacKptHUkm2FGgJ7mdOwxwE3MURf8lT4/ZQ5jX5/iDNbIbn59pLOrB1+WY/ZGbKUJxnKVCTjdtrMP97B5zoFRPaxo8utNFIbDrl8ZKQsVPonSMtaVr2U00ZFNs+A+0/vkmaDeMzXsXIZDMX9QqBJruYR0166jK0C17YEzDSAP1YftoZlpP2AZjdC2AMgNrXcYbzBSTqKVdfugaMwzObc7goLHKOx722wch+NjxpK9fVzbs1zig2tVXuQMOcTm+Tn224WWdZVOU+MhD2C89ao4BiimucdqvFbmOn+3tpTCMF2zXs5UKweoBec3zVzPAdSHFgUO7gv09b7Z0pT94ubnjBf001KsbA27PN9riboEOFbdzeDRcByIUGPjOnrd8AjzGzqF3KEHA7CL8S70JNDPMgwvi25frjCUT/3oOc18t4IDu0CYqNcmXX2+cpV/l6ffjwWpaA6PMd4wufzoEXtpOvkhO44W4X3jkDu+s/z+2LSSxeEXqZCKRsWtusR8gN2DHtvbUnx0tg0RS42eYR17ehMqmpDOI6zx9UpD31F9Q7Cm3ZW665mnHHbZCtlOlRPmHA+7f4Dxz+3tRE6qlAtVIjXtrLGI8yvSPMA3Jbrd2QzzWy/S3Jzv9x4rKNU7QAjPmzv4DcHOxywNe8yf3y+FPHL7TuZYbsxxX25jUH5JjM3OJg603oMx91ij+4srdbX+Iejz7HflzIre/Lhitf7ec/FfZmv/LjqZs9nMU+fQov2ZaxlzAWr2ds/6tL3r570kBqNDDJd397J3nu1VMnYzIW024eVTaR5jW28jfjo31+JzEn11ZVl0gcYCtQs3PrdwOWp290tjKIlYGLNUz/w3YcaGw91wKWV3uxJ2pNtwKfZHxsZ0GPxwM3GDQ5B1CQ5nkvqHDDpUgc038Y5HS+J2y0Y4EnJYQo2Ff15z971jKvR2tFx0vPwnosEHR4F1o/tjwkFFG/10LlB2Ppd15agzEE2Hsi0EyJNXcrsFaBZ3Dso086aAJc5IQ71oRylS24l4I06ETd94VZcH6BCFl9931VM4R9oGryp1srtXThtwjXk4ZS9U23log+dnGnxiW8FIJckHoXaIiD5f+GnhdNwLRr5wZrZQg0MdBIt1WFvxdHppiKCAh413eLvWVU3LY3tuZpNfh4RhIt5XJ0CQcpz4aJIBCFdEZacFQ5vaIvTwM1fKhJiTg13pd/VcOJlOaIrEWAclc5F6UDoAZri1hvxSiMQ5CHmSWKZvUzT5NOXjSPQ1A39wKHuRiJPZBp13dicQSPTyWQfQRBoTY53phOJxWGmYKF6XRiXoaKSUWQvuY12rNRCflkQ8OLP7CNJDgm4GhV1WNub8hHRUBNzjg6uoZrXAhYqzddHgkEacNS/OhvTtA104h/jFhWCMQ63egyRROSMhBkD8V4GfkCKRlMPflkCfc2QpA29Bb/Bl6UhDqpdoAWkz6QjknmkFOZXRMjkZ4lQbAXKUepBqzIgg0jlJB1OQSYZZTgjtfXgtyUlKPjlmAwbEX5jsyoNHR5AnCpA1GFgn8ZUBzJVLOCZWoJfxtZmCfZQtZTltbVhMmTA863c48ImRQVYvZDmDewl00wmFllJSrkKuVzOf6Ic644BsYCmtUEWqLZXCS5Nqv2lKkpBlX5MZgJOJ75hJA3grnpBjmnO4kJV7GWcYDJmFZQjzs5VufHmThznB8ml1EZjyyVQ+H2Z9c2SQ75CQSnY2kgevwiPCwlOuuzLFg5C6RYd1y3BIWUQWB5gEUFiwd4XYOonrYwRroXXRTZ/46Jo13ospsVUn+uYowW1IACtmhdNDYgeStauQT6RItP15cRQmTsaI8PB6D26QfT+UtY45VRx55mo0MzCaFosnZ2pnd2B4jDmQJKx41xUJ6CgykSyptkqToQNSqPo4xHVAX4+ZsyKXy6MzN2qWIVY3xg5KIlmj06mlqjhaFwJy3uOYFURoQkdyrF5javSaVSgnAnVKTIiaRCCFJU5KO6uALwYng5SaAns51FsHV+xHT0hnQ7s6I7wn1886VmGjbXyKY2UIBwg0QIVTE5WX2yQ6bO2V4Numh38p5hYpE1qQRzF2s7Om94iqB9BKNvpkVERqdftmL7FmDmsm5MaJM0av+T6XObNlCHPLB5rJY3npZAnNqn41iSgpol/+mARcdoWvqn/DQnCcaaXWh/qtNPvhkzDMpPWPejVqSm6cKm+8ki0Qg3ukqZlRhzsSeiiEatnRWty7ahFTd2ZAqlgppDL/g5PGWo+qGPvHqPjslkYYRwwGqAoFOpHbBthzp6poQEzbZEqkaRxAKkTrJ+APpNs+IqTSY803qB5SgDeHWsYlajZtemfXY8vnptiYauA+KkCwd199qHC2umLjNaH6UB00hqahaDY1l0IUtmT4RIqDqjS6J177euk0Z9QxmyichFXFJK8SpxmFOtTtSlTBNNMKskofSfAlh7L0SvuOizGTD/gRNkdrLItH7UnefJT4TyaWqjsVtzbEI3eUvLd/D1fH8TNdp5g2BrWlxIoo2Dsm1joiFjpEnQd5fFtbTKkvcCoWzbIkfzZkkTk9Kjrvgit1JGtcFqjg7zWEprUiVHQX6qAo0EpMbYn5vjZRWrtQ/Tor52ckVrqamasBcAiS57do87AprpOvuqUOI4Z0SGtRjbIceoujVruNg1qG7aB/n2jQ34RZO4nkRAczxKRfyXILerh7RbuynXuUeQjx8LaRd5i3+XremJBA4jRwwystgDpoelPE7YNKiCj4+Klh0QQNa6c4J7k0oYmwgiUIQ0va0AP86TOFoEQYTbAgRgABw7/7Sv+wHlxmjKixxldK560LmalkR9C3EC2mIi5DKn23XIi41bsDv/+xxrp3nwSQN2K75OkEwlF3D0+a2JVT8WYD4WtGsrqGVaMI7YEqv20UylW4a+wqD7GwUUkzNkgmVNGZDi+LWq+oaOu4BUc7VR8LdK2CDmZ7jgmQiYepXQk48evG+Uh3BLyAEEUGOFc8BqNsNkNGDHqx0gvLmzIwQTrK8zW8TGKz0Xk60PDLll139YkKXDqyBf3IgrBp1WNMagCgVJLF+QKKuWmWaJClKS+zXqmx572rSBdshIWZ9l8FUWvKvyA4GzJ6JFo4A3K36t+KHx66HwG7HuochxWG8Z/P9eDwi8GVAAThy6UKueHYa9fumdbLeXzLNPEUNCDUy8n2qttvDCFYDKMJzFnljGaJehzoZsQkytrjsryHPL4uG+0QNeZ4THR1DILtCzHROKz1uOsgaosFy1HlpqK5dj1JwyrWNlzUxZJqjFnYjEMVTDTNPHJhB2S0SNnFN87nfBOTAycsaAzjxOaIVO3Oef/FW8CvmzulyOMHq5WehqXZohjnoKNgvDFMPMr8xnqCp+sruxhAmSTkSgUpyyOmC2K2zGy6rGYycgPwiyd2BD0bWh8EcD4AZR5+vDrSbJEfdJU8q4KGY8CYRInoyEuoPSU6gCyYpgr4t+O9yPbVQzCmT/iDKqyQVNqr7LAt1ZaSMnnMtpHwDdb281ytGTKd2swZBMmN/bvDyLNJDJbTQpezZGaercGwC9YXgqzZDXz1S9QzJb1x0biRYjs61b1J251uwHumsq1fsR11CtkR6r1M/sbz/IW5qlLu1kMfoc1siXy0z4n4LtgiXWxdOB2OErdVEAYZK6mKl1MJpTmdK4d49p1RotBFALyuaLgULWUgocJHQNucPXWeBIz7OMQZFnQ293dzSHb+9n13kaVOSZ2JP5aydsIYAt1mtQiHdMmaGdsi8mqvj82tztLyaHfW/8Z5sbteSZt2+NHYH8xpz2SKDch1Q3NrkLsczNsfSIoPhX/7R2g12Eamd/9s0oktuzOcUw0MMq0D9Z+jf0GbE+7bpXZ7FxeN4V6jQemDffq1B5M6j7qCKYuFDNjcEeN873FlCpKI8k/XUIXjqjd6BsaKgoW76X/W7bs+AsAreralKCFT/WG6xD0teZBcE5ZtJ73dhVnb3RiwNeuGy6SnAZWkPHHCLFZc15rHFDhtmLLeLZ0zsoXoIkmK0YZDOal3Y8Pt627X8Opz/uCktwykATWFJA+yRbBeW0muG92uTxZbAKV4xtveA1FG9ILjVMVNOYO8+1narQQ5RBeFF7Fo1e7cXrTdhi2o67XU7IUmc2XseE6ICy+6xz3IxXlDt/RHc5/v/SQQihnYdo7RfgUoPhFkLjMECwnl21rK6SNceA7JU+240Dm7iBNwdyB8bIIr51rvqAeGsgZ2R0M1xcRuiLq4td0Oe7uHPRcb50l+aBsfQzLIwuBD3nrEl4dHdRRR4g4Jvn5+2C8dxtFafcCPw0efTRiHzdZt3YGRoDMdiybVfH8szdpuRR1eumi54c3161+ArWz1qqo27X322fBrqmD0jwKDTw9EjbuqbSld20OVbcNElSlYbWCBjdGVvoP/bqVR7YU82Ce8vWWcZqES4BBoC/z7wojBpg9LmaCqpRfCprhY2tHqCN8uvyfe3wAA7Xkxx/fLDpHu6WiqszLG+8iEX/tG4ao3rIp0Izpqpcr7s3rDYJ4u4OH0iFTGzUo4cQ0aGsyUNCvmScr4VNlWGf9nJu8vHMoNtmcTXZ3vHCwt4R7owYuGu42T7mUmCv9kkmzCdfq8n6yGK07wftud/ofWUWSi//HqRN38Go41DPsQyDZxIZ09fUkgE91i592RCIeXQeTwfOPvznde2ciLjmfKEv2sL571Edy4A4pLXU75Dj8B/Tb3Fyv4d/A64/mTBW+SHoerc0oLFUv6Y+7tKR3p0ANStaw0lv0PK62ALpePD+fZuovbWa/TWZtII+57SvG0Kk/Jyw56DHokw00ydA4Jy+g/h+yW+/XyUvHyr0/Wpg//tTbHic2FjqX83zT4EXB4gQENx0QVKc9ebdfzAUR7I0TzRVV7Z1XziW59aSBpzWd760hZMAmBHcLD1Njlc8spoT5UYYTT2ljgE2S51YuxdkWDwml81ndDrNRR9xWXVcHr6B2El46M083XdWP4eiHqqcwqwbJa85xkbHR8hISZnAScvLlEo5TYy3rwowu7xIzpWcACDFAEOuUsxX2FjZWdpa27GoRafQD9cQXZY3G2AxVBFN3xIqNwoL1aTbaOlp6mqzQOKPpuQZI6zaXN4a8Q7u6yjubBN1CvMXHC/yrwtEIet7/Hz9fbwOdo1hWkaZ8TaQ38Fj6CqQ+CdqVrxQ9v9AJaowCOFFjBk13nviboMzgyRCtoAnD58ujzQMQWkYI2XFMYDgPEmVoeRGnDl17vxoksPLXiN9rBLqgd67PDdtEQu3AShDcm+kQpkoSWIGY8VCKfoGZWRLnmHFjo11NWGMbUXpDEGKUi0kpm/JuKXaZV4Mi7sgoQs5FRRZwIEFD9bms5rbRUoJBxtoBSwIs7Yq+cXzdPFlzJl1PNbcEw/nzp0mMvs7IfK5ZoaH6jmFlSii0LFlzz4DOlrNZlpcDrBN26i4J1n7PD1lA4abt7AxBJdnUbhv6NGlA66Te4ZiWmw49b5O2a7cn5bnCRDPKqjX1EdOmx7Gdvp7+NC5y0r/NGq+Pi7Vf2/aouqC/iBUY82r8t5qgqLlJEBlPUHci+9BCDW7rxYAO2NwL6WGoSeLvFZjDL3jDDtQteciNPFEFG/JpavdzEvRg5JC6SgHBwcszR8BVyDmP3LqMM4pOMR7cUgii2whlSB1UCKPCdXozSNfhGMnP9We0Q0g4HLcrzm7yqmguCNmFMhIMss0c4n/CFloNCEJ0hKGKGscwZk1TVgGSSw9zI03FssxiMYpBkilQ+/ONPRQRKt4E4UwNxRk0dogxTGMl7CrAs/wRLjAPXi6bAe8ZlzsZCZJEzX11BebXKFDSWRSwZVW6gJSoIGQAXUdcQIdgcmoXONgxpHY/wAJVWKLNZaHNtFI1k+FvusPxCs/3fVWGBGxAE9W78LSvlGPqUq5flKD9lhyyzVXJGtRWLaMtDzQNT2QABQu2xsJsVaivtI1qI6kuBjkDk+IYkcIVc81+GAyrbSzOFOobfHPdJnzdUQK6C1YU/0O6dc1vhyWFodBSlxuCHoRNvnkUy1duMGSbdTzVVkJ1C2xxkpV45D96qzYQZUTvJJDX9FrFGWii0b0yYEu3MzmBAGEh7xnPaMFORvp7FMQFoHZZqGshAVjGaaNFnvsSyr1+LyzDqN6ZFD8WJsGdkR2aO5uMZDTMF61aJlsvvvep0JldCbp7IvPSLKudGHKVCXBm/+WunA9xh0Tq5rC9vtyzCe5D/J6f7F8E+uSXEkehilRCyTeBOaRDha50vY19mwSVM7Ma7e92syUVvLsam8F9xRWopY2rt1k51xTLIboseK/Rv8U39lvl376ycmlMpNCJ4VGwVVkrhv3woB0NTK5OOOs1jHB1SKb46l338h24VuXiM/n/DG9hRDBuXOnGhe3H3LgJlDB4hCPmgKibOSlAAtc4M5k90Dy1Kln76Pgydqnk/m5YHXa6AogSuMf5CRuVuqblp++A749WUtMi2sQCP4zhN9xKIadSl0FbYiwCw6nGnv7Vf0eiIW4fSNHFBOetLz3iR+6i3Y2IcISrwQWGtL/DWtCpOINoLenHN5Qiw/KYNqmwUMp8Ix3n/KEDzRggK+l7jVlrFfHfJZE7fWiNErjCrUARwECEGB7TAQiEGFYMx9uUZAo6qILA1mN69mPf7/KQAN9RirZqZFEOQQb3VKiR0fCyH8AO9z9BvnJM91pDlmcBlg09AI0fsNBMmqbfWREyjQYwAGZ9NJWrPNDEYJSl2VaxtWiU0hF+URYdngUH1OzpBoyziS2/EMjCxA5Zn4mjYuU4i6tCR03+gaY1TyPqPCoRwo8kyqs+pE4+BIt3RhAloHrEWl6gKRR5LGEXoFedSC5smvmkzCLQF2/xkidQ3rRZdHKgQHAOQFxMpFH/wH538dG0UB5fm8dXZmgCVsYOQxE1CEyYksi9flR+ECEKNRU1j/jAEtlBKk1J/RlLX22tU05EYU6fNVMVtmODTxzgQc1CsiWqBTdgVSo8nmlI7aJlJMKaEm5gSkGnplKObYjfhdFIswW1aav4cGRGjVixUhoQpQOVawnqZJJVYCgsh01Z1A5ZmP69xPRSC5oVsUeSTXAh2idZiB5TKgvIygwJ5buBGEda2FHWdY0kEataJOoJSgmV3twohWjEKy67kk/F4qRf4KdSf6aIdMedg+ngO0BYQ172lks9keLnelHQJvYhVJEPXzIpmjEWARuEOAAThUnCImAUxcUZyUNrf+M8K6VJn+gVrlFygZrQ8jataa0EY4BAqEo+6U1lcinT2upBnTr1Anw9BNK6KhFedtc8nJJOd6clWgCulz4AjRPa1ApI1ylG07yJ1xvbahQaPIvwn0EnXf0wALV2dpPGaNy/EoO1qRCM9PGV8L6iDBOcUOKWmWYEU25g8TY+MoowhGdG4hoZfcUFBvIkpY6fJNegZsvz05YxmSz1lcvscKKvXcunhzWxtpYVe86ShcETnAADDrLZ2JysB1s52pgI0P9cei1M6ZyymZS0XnSgXtS0HFK5YajtyFzVNhRIRcKECz/1WfIAaClksGCGytMua368yzsVNnlKudZOg/20eD/uoorRb7RTQCRMx9hmD/KCqNPUU5cfu8mkDWvuL86U0ShW0vn1rlVz5t+j2VwFtCUcKfCNFMUWzyIFSp6Akw4gsNPk9neWWpyKzYt7qNy1JeGlpPTu/6lWQshgwpHYlgqafUJ1WyMBFbXU8Hx1DkNwMD+9dmLBBtBTUyNXGR6ktfbZi4QZRsi4mqEz38QLeJe7U6MUgUM0v5ZDfvqXioyRKYueuxox6Vtbudbvhr0dgeXhkE24nKMQ+vT/YgM15F2pI2utLefMTrVoHFX3xNfjKrotFDmzlquXk5EbBF88Sh76qJZnRUv7stYXShvpCMGEhgp/nLpDNuuEJJYDwmk/5YoUJuqO0fgyt3LJICkMNAbz/HwsvTky37A5TBn+mzKie+QQp2kw+aERIRgD9Q1T4XzmArIrlBnon8wJHR8dWPpBDV7kM+sTWd7ZuqNVLEwdDizLYw3A17peN+1Rsrzo4ORbsQOB7ZmRJ+C2CUK3bYnnsLAAEp+Kz7NuTJrg+zReNhdW+QbLWlrXnRbdR0lx6JaXvGj7wzj177fwQQESp2tSoPSWA8R4Ja9XdpUv2PGcvRxyqeGR71jeLF00ge/TMGmkIi0FCN0qvqzSq/comsWsOXUzSwRMeABgXFhyFha+NtP/efWnBlsoLXRfFLpqq97lTuErJ91OVD0bU/oBf/RLuQnrs7muX//jJOb5WQJxPxbtz6KIr812YIpEri6MacbyQpe6DDE6j8CdBTgwz8JLBfE05wtOzGKujmpqLHoK6MHZLUH9A9jgx1O8axVQquhqL67wrMJbMGmg4iYQaYNdI0F0TZjEIYTbJsBTArgmq96sMH3AzT+8T0XLMLLqUC4WaJhe5vUwKu2+gK+Gw3sw7q3y7sN4RNq+rLWwDIEU6jsM0IwNBT0sgZUYEDMw69TmLeNQT4wAZr7eQYbABSWoBX/yJ52s40ZhLVw+bIw7MPQ8AOPEj1pcLyZoYica7fGasIPo5KV6zgwKMHJma3TE4VADA9XID4/zMRGCLj/REQ9cSs7bdFBAsu5P7pBaGGFOPSnnVmvAeTDgYsKSVKcvOuAyNIU7dNEXLwHTgyMCFyfMOmj0RiyIPS7fqgthVu2rckPyaGC9fCCWrSLrMC+losbFMxFa4w6aQCwTCGhw7E1g/uZJiwCldu/VoKXHpJBZlHF2AmtTvmSWHEPUrM5cUHCa6xHfNKRsCFCakAGCfLAm/OKVFSIp2PCFlKP/3mlMPOxtKiP8gknAsyUrAogcxKUBZxEe7xI09lFXFmmScoJuWEjRquvGjynuaGJYUEuIOsCzaoXlGQWhOqrcChDhvGDvCBIycFEjMRIOxRCedynasQpT7i6q2ACXQvK/72DmqoSMpshMnmpyAGgpTMjLm6RKKt5DJzMSaxMEZnrHVyrHnO7K5kpr2vBvRWRC3/prhhbRw2ASqAZM6DcmAPhHS7MSrrshol8D9mrOxgbM7+or/YCupk6OG1pNQV6pgMKASVTJSGKoAQhL2hYKp6sS8nkgXjMv2TqlRFTIeDAqzxwD6LMR/tTIOPSEiVjRXU7Jj1MwLsMHYucTNf8i6vkhx0xDkZERFkbp2P8I6J0kHdJrrJjQO1IByRjoOGKI61LSeyrj9dcTg26wBeRRnNUiq07oYE4s14aKL0rhRqKIsC8vSaDhq7YqnXSSB4ETwFrTeZMT0Opo3ALFSmzjv+VS6jBq6Jc+cmgsw+kjLh9EZdhCJhF4SrK2T8b60T1LFC4YcG/Qcv/AMTT+RFJy7yFMIsCQsPkClAaeg7I9K8xWZ0qBMv0wJQORE8DHdGXkQ37pLQLm0tEeLfWGyeXgjiz0Mbn8SsFFJoN9SWCCwDxCpz8sUnPIVEgPRR4GgWLOMRcIqZYcwAA5cEI6qj+gL2qypba6x0nHK1v46C3YFE+mjzjDFIvPRTa7EH9uLDK8xPcYNF7Apqug7KGqsnukbr5eh1moM2Q8Ia1FKe+EiaW8AkGoccv/VOcwL79ia4Ecw8tbQdIbBBMYxU3Za/GIMqbJA0fpREEWEslDToUoz7/EQNUTn2RAQ3FRrolWQOtR+SAq8Msu/mjUdE5t1LHyBOmHNBSrprOHvUJpxHRTs3VwGAfODENjulMVUo/VXWtnyRKZWywW1M1BsokaAPIUk2mrxKlJtJVaqWNiyGAB+2SP1nVWkRKV1zD9/wCMSPH9pzFwMwp/vIVcLHKW6xWdz0I34o8VPMdYG2pa1E2AVxM+Us0ryzHfu1CFbCI3WIeQxI5lvoN/Cymd13YnCCvGpG7+3wBeUmefoM+i3KVG4SYLCu5z5OaJE1Jtby4DmQIgpVXhj1ZhJA4f+3VlYwrVkmGIUMSzhEGiKu5SOwde+0jDWu2+nIelP3ZlOWN8kJL/x5VzLjCrq5QO54TNDDbrOQgIBNjWqFAM4qFFgYzCoD0JT8FWq7VC9+cU8qRB6g81J4kJoKRB2o0iaeQMwf0Trjyn4nqWrmlBl4V2p6rCBUk2jTZxYaoh160miISRJC1mz+bV9O4Nm/q05lbHFydW8fdxCczAjodDQ8ggHUSOsFhKMnSsGZco10kRBaCIzApFdcxNVFVuk19XNWdBvNYkK/U1DcgW93QOfNySaObVrdsmiY4VVthxrusN0gtWYQDLpMLN7WF29VNXlmYrMNJkuPTSHXr21gcQgkA0SshGYybloB5LSl5QyxcpK+BU7mJM3NV3pONTaTAwSv0y/jTpP/DlSamXJ6Qaz+5+jznqEhLTMNsYV5XlZLTfV+/m8/FNV+gRb/Gfac/Kku1uN+2ZFoQgU4MdL438hEEkQlTRJBK+qH9JZU8NM+gSwU+jFMokN1eJOA/3VoH/lExVeHT7GBaxBt+bTgNtJpNRUckqkylO4ppc1gR84VKPU0TDuIxgOC3zVktjOEalS6MWcao4cZc8jGWvComAQIx8SRgVQ7/vcy6EmIuFqh7ZA2NKV8Q2cLPPEDSeVq7SowdXNOkLQyf6yaHYcUDMd3o8QnZ7WI89mLKhFUXAsCbCCGuIZF99T94O87nGp1nfdLG3NbaZRQhyhWSSbU8nuS/Od78REX/dosbeDSOq90jZJRc9CAYGkHDxFmPI3UcbYBECkYci5BZYJyASr1jSp7lmPi89gsqo4Wjk1TQWQuI2ZS5U2LDJk5LX1TL1vMCEZwTJvu1aFlAk5BlWo5muBnG8DgNkYqk7DLYiw27/oSN+yJIHR7jqV2+fwTVbtlXW/NL95Vmdr6ZOonIr5PazrHYWZTB7vzXSDJLVOuqkyMjXnFSXjljZCbS6wPAfW5nhHYSkdO0c1TnP+vnpAE8oOtGt4neLmiWxQ1Juy2U4NxK2xzeztQ21ktoTt2m9rmskR6tR1ubcWWhyTCurHlC/EnAHlyHDuZfaUpDTyTcfFVYRmpkknZN/5PWsXAe5zbWQSC2N/QCZCDLuddzpWyTLWSu6fDZWJB13S6Ns2qcSrgCgKD+ajtJPnp2UqrTNOfkS5qGW/WAvDMkKDWy0nBOQbTFav4sRD+Jh4K7PZ/tAADwarA2X1wmNuxSHrdZQGzGZ8rdl14xOfy94b/yUdyB2DmS0M7aXLzm6r/ObJlrVBH1P3YrV3H9O0LVwJGNWvAxzSxzRlnzBcVA38xe2CcTBOFSUyWZItpm7OI95ew6606EOHUNF1pNTWNC6zl+FGEdmUp87Um+ompr2YMFbSUWObKGRVDokDfJEuiuiMloUSCptI79HjiNHTf0IxsLbOXOVVMaVj25if8BfeNgEFXCjNh1jCFyPCXV3GkalOJWawnDLjo1rWwHAmDXPm8jJCWQM0ExFlwv3OmVommHvgtwyVbjoW5yNkc9XC9qoaFuhLcfdG+QQVACP9/neiSaZdPI20+yfabn5Sefa4owTYVmzdRfoOI0ogsrJVeX/p9RJsCzXegDDnGUXS1OtGD15qORlgBoxp5UrGolkF2gECPIXmQTmiyq6XGKAmXXA2+iBXIuHsvAHcxXw4a8EwoAtaxJTdO9wlaYFBzzhs4lhOez6BgfKzOkBUUz3nIuJ3CP7sCC6ADLTd3CxW+F4S2+6i3hnbrvLg39ULjQE3TypMiR8g5SG/A8N2H/wQxdBrdzOEmSvJQayugx8AAWhZqye326QiajSk91C3TrNyzAQF8m06gvxoRWjSXQpYVUTtRtpkWFOaVT5Lh0VVddFHa4eVRsGUZ1CDXVlZOhPWXinf2fkumnXE+68RKh7X1CSg/2XCydYf+QM7ZraPpWARPcIWfsmZoKIW/q61rrjZtLbV/YKgbx6FaXzDVEXcfvcY++LIbfRy6mf/BPpTTsdVvm/hCObn93rMx2R68M5E01O29b/EousJ1q47G3kSa7eaBhmWA46VQMBlV4hGfnFfkMY+sTIj7seP4/1HWvRKhSFNKQddsy9ZHRPZfaTw15nHeCuw7TYnawnhB1/6xQRpHb7JFNWnuq0zeFeR7jZI7KwmlieuWs6pyfektRBzEb3cElZhRKnBfaOB1uYEm73KLLb3Ps5rGP03FTPQOR96mfW4+w+tQhlfAuesobEa85IG9CLtq91BBYMH1557wt2EAflY/UdBLo67YX4pvvXFopZ+a4boOTeXfs5JpmSG2lh8jQowVYAKNQuWVf1353acMfl55xdw9A/MR/OZBvzuIa1Ji+51nZGzgty9yoRel0v4fsgAVoACX6hKtl9EAnyS+29dSfwNWvba9UH4bSXBgLYdAYok3WVrWwXHToXsCZ6Hbfy9sVIgYV/OInadqkGkI+PGIcrNWUHXhM0f/dk8rbw4ADU/mJwJPgyQPiBN3C5faGX2Kg/n4C3rpjBB4IGM6NKsOcIoia3UZJH+kEGOllmDWhJ/VVgsu6MVpmoW7C10QlohQmhYJE2JONls4e7KlTSqvWKzar3XK73i84LB6Ty+YzOq1es9vg6FRlaQ5OFbtHBa+VQvKmlFLO0FLAnElQy0qMz9VeBpXDkVHRIQkPUyMYkBMAgBtoqOgoaanpKWqq6mpYJGvW41MeImTTCwdN1Z5rps4GTOzKIN6IreFFMAnHIA0gICVTpEBuLZ/scwlyT4Xnq/c3eLj4OHm5ORrvudXJz4tPrs271t1gXKYQPXB9zcw0BR4HDez/hN2qhgXbJBlX0tmTp8nDvkTqJlKsaPEixowaNzoBhkPfok3YtqVQJILdsYCJhKisYyiIQBchguFzNYchzA4jt+100gxRlIgchxItavQo0qRscJ5R4krlQVo9/PX68OgmhzwjUEJK0TXmj2h9GEk0mc2Ztqpe/JDtaVAp3Lhy59Kt+4rpUmzJ3vooVqieIn9Xt8KE8esdphU0BiE7RgdIk5+ERFA964uaRGsL4zyj6dYu6NCiR5MuDWpPLJyCUOCVaUkTwRIBWwCqN1OEhbCIktShkDizsDLxfltdCfOv6eTKlzNv7tyRUF3Rl7A8bAw3tUg5tseKIicRj9fTbBL+/2x12D4VxHUsYwcEaoluz+fTr2//PtH1sqfz/ABvcC9CjdeXD7fMMd4zxTzGSG2MxCOdVf+V5ZYr1OCyRGX4abghhx16qMVeZoTYH1e3VbMLRG25hNsTAB1zQ3nF/bEfbJOdR5aN7LEgTUMf+vgjkEES1Rp0oGSInF813MIaYf7dUQsK/hzC5GxnXSDAJI/kAhkIrAHF2IIEHicFVyxRZ56Qaaq5Jptg6GcZKke+gR6D56W443R0yDYmZyU5gIABCSHhHxxRMtkjDlNggQmRObb5KKSRStqlZjeuIucXI27zAye16BXPVjn0g6OfCBAwAQEEDNoKCHt+lYUiKYZkmf+mk9p6K67zBVPrFzhheg06hQ50k1TCFrQbsvtVcEQRDqQ6CWa0gOmIWsowVlKnyrTIX67devutt75yCycZJzTTpKP/sAhbQFFIZsJ/IyREwAEJsTTQiXgo5M5XD7pgwAfNUosmuAUbfPDBjY6x3gbR4oZNTcBBkWirLAKc0AHSYWIuFbwSjKNeCiM8Mskln7PaKryMuLKoWzncAr4dCRVJYDrtaK0RCvElz8eHUbeQniZk64TIJht9NNLo1DZuXsjJ3GJ2K560JUQj3fQYzIo9SYXDxUlyCZ8PUw2fMpUp4i+su32cbtJtu/22XEUXGDOZ7NjctdWvEXJBp3Ug6DX/pTIKLBB3hFB9A9GzbqIQPVzwCjfkkUvONip6TBcU0438ra2Ck9nRFXd8V8yDvkPU0zJy7nTnU3DJWvEdjGmBmPnktdsO6a/9fWN5emtX2mIM55opgz4SHK7BL6WPuV3iXhaeTTBdb6lDEadmwq8tt2u/feRvYlTow8HtFWKFmyN+WajZKaZJzKCeJ2WM8HJKvIN17tkTwF4h3iAXcnP/PwADWKRG7KhxKKHdQ5b2u66R63wa8MqhoCeTucXDXIXpSsTGcDaT7MqCIHiZ7wQowhGaxn+h2MvZCtQliCwJWDLSkZJqQLUF/YEKNYTE6tSFHbpNUFEz0l+NYPGSaH2K/yqPIyESk5gcE56GP1VziXV4w0NESWxiadnRNNAmNBzmgC2YsQF5IFaeqK2EN/4hVVcY2DrKTM9S4WucEuMoR8ntJXkvuZkHfDYlBB5xMveCR0eueDodmu5QrzHJLFTEC0AkJHhDIxqX5uYpKSJwjpa85K3mZ61hmdECM3mRCnegxt9RiyTwUoZWKsYnM8ooCWqrmOy+g8BGAswvoDxJBNtCSkzyspcFY8giXZJKDuLygMgTYiEo5ifpzAADKBrJoYYFAhZ6iRG5w0ktFZWSa7mKclX0JTjD6SOn7CSVPLHhairpkcj8xAaVRKPxpKUQn/WQWPf41NaEwQtmOSB/Ev+5oym1BTgqirOgBu1QMHdopSFg5Z2WEsL0VBc2A1jvErIKDif0RRwEpW9CqEnJcfbQSElMwp/AyooqmTGNUR60pS7dgnyS4j3O9GSYlriZF/SWyN68Cgo6UeUKOgPGkTSMgC+x1lPQiIjBZYAAJl2GC/PYQBi+tKpWjc8nlDJTO/kOdg596AjM96SekmCkYRtiHpvxLv8cqTu3DAlaTFBRVE2AovN4hmQoCYU+XrWvfoVL9EZ5rzD0UYslEJhezkS2szAqrv6q5jczcAQDRIcTebwjJ4MQgl/x9a+elSMTKeId2REKkqGinaZyt8YlODVsDjwL2jjlB7/M9oJOCWL/WQvwAhtKBRl8c+UPZmrYzxK3l6GdyGjZxVJPrbZuUlDtLkngVNGR5UWgxJON4LABfAR1rMsbKKqe6oIf2uNzzsSpL5gUwuKyt70pS9B1oBqIR77OPLxYa24DNiiAxrO751NeH66L3t66hF+Q5ORnsgZHnCTXvQ5+8Co8s8yMglCgM6NQqEiSDFs49QAeNisQEeE9rviptm6ETIGDl6cVXe1MjeASPRIaOAjTuMZp+OhB0DQj8hFswzOOQxRSVYL8QRYDW8VtWifZF+DeSG/sGy7ZWAi6f4jqlMs8so2zrGUIeZMnaDuSk3c5IqZcaX83Yeq+QnrMOLwJGET0bYab/2yWq9hPYs2MCIo/KFipbLnPfp7vzuYrNSUBhrRiduJOkgtIBgGCXiQ9z3CuMT6V6g5YC/avTtKRRc8pFbeu/TOoQx3Z+hpPfadb0hQZTCfLmLPKXkEASZfGjGV2oT1wvU7dUJNIzWImQ2Z65BRHLephE1vQnLNyqxqTamgKBXMwypGrdfZPwPT0uALFWTI93ZmpvBWC7Ol0lzpb7HFrT9xs8KCVBrDSLpCT0JVKXhXMx9y83mG5QKvCnKUJPBdvQTtG/iq5Az654ZaCheZcHnxCNNw/fG55Rd0MPDogP1ebO0LkEUua8V3xSvvE3gL/eO2s3ZROTpOCFrpcp6ni2/+vVChP/9QcvwBeNu2Am0ZKZcHG07YDmYO85+Ba7Hs9fRwiRfljx+JJFvfRErNgGwvwqc5eucyEiEwHulRNN5Z9rvWSEfwUlqP1umw0WM0UPdDKLKOWsrLeKkJ0WrBgqd0SgWOnOf0jvqj51vNuMMEMeAwbl3KA2lk24MVPm7CRsURMjO+4VstNZJw51tztwnu7s4tk1TvmC+aOtUtdZDImnW3U5RZNwmvdokP3JfDG+ehuS+iLrzQHSd9AIqWoJznPPO45hLo2KAyFnSsbQHyjdGnzmaFSzQZQYRiWywXbub5ePUGIQVDFKn0Yj69f7rMPLpGTAfBOQ83YHuiQ8C3/NL3IZyBIKsgeCW2hMg3+QmMLnLlHuFUPODIM2LWv/0dxX+o7B/szhVXzMZ1ucFnCHdNawc9gAJ31RVb56NPv9crOwVuXqd3rCRve7Z8G2orIwZHcMZD37Y19mUXQyAbenBLsqFt4qBsWndy+YYsY1ZfrOJeiPBB8XWC8qd798dwG9uCGjIpI+AmJNd5lOU6idNXxlZFllVOS5Ji/0eAHmZ1MwMHwYKDf1Vz/+aAWaojMpYa6UZkb5Z8WCF4UzuAFOeCnpZueABzLuF06QIUl8NT60OBs2J7bAdoW5mGkQB8pHVwIzkkVTtm2JYjhIV20SB8Irg2YDVrY3ZsZul6T/73SdikQH+qhJerehejIqSXO03RZpnBHy7QGddECfdXCSoXOnfXJOrzZVM3OT7HboE3isS1CJV6iLTKH+hBf1LXiQ3VTTn3hirhTBjaSZZEigfGBevSO0GWhGFigGMqMamRPGt4iNSIU05Hfq/BHrUhjr3yhCJZWBjbP0LEYFPGbYXhcKixWy11cKYVjNb6jmsjeLhZSjvWQFcii4lxepoAhRKiRetCA1VXF7a1D5uAjUoVQ18GjQpYGSCCbGuTGJtKMy7xB46GZLPAZ+DBRNDbXKfAKgK2DOy6kSNIFzh1hLCSG/zxF36nBg+SARSKfk6iSHEwaHvLbCXHLQI6kTv/+ICFypBisoCrUw0sWgUl5TYM0IT0KHcuAHTNag7V95E5G5YbkkC7mY7zlUkcywkt+zRnaliglyd9oylK+GOPBCiNCkuPcjDyyTi1KpVtqhHfpQkYwBgZsZcZ5JQ6cy5qhwdz1z1mewfysJYaE5FsWJlE8yADYpTqM3a0lweCAmCcKIHj8VE7OY0V8ZEIapmYihVr5BmHOiRXCok/uRub0lzY1U7uNJVpqUFtCxxp2zGdupmxiBGYUnoaBpieypihh5AcIGVcWxiM1oQcOUB+2ZlN2Ymi2QmvOJnNeIf9cJA8WnC2M0lxBUCk2E0ZxXmX+zChsJ74VX0l4Z3OOZxb/KOZcRAtlkYQawaEZBWRy1todrgFUNtGBRSd53qeGcFRUrBienKMj8uWqnVu34SeBkoZ48t4IxFRUcGcIcUnzTZ9ZIlOBTmiuZOYo4IUKKOg9XiTHlcQkolMZ0hrQNd17UqiJdot9moEHKGiGZtVaFGAfvIwqNdaHHl6pQSHdnaiOIo2FmgKLJqiL7mP7UcNvGMuOHumEQuVx5qgYLCmSPqkvaSSfOWnOoQiUXqmNeQLRYeMuJB82ooKmOCmWjin3aGi5vFXW4KZohqGYkqmbXkSb6qaZyieA3OVu/uIRlV0YvimfOkePBt2cAugP8RY6RkWhOmSfJiompsloeR6a/2jRgSqqpD4Yvqgc6+lOy2XXg0bopHZqcWnXen5VPoAjic5O43kqqv4PhtYiX+2Bz7yfFPpfqs6qCAnBnH7CenWMOkUHMcQgrf5qX93qocYqcsrgMwIrsiZRoLZBq/JgnCYrtILLsgroGjxr05xqtGarwfSRKC6n192gtoarcljrms7FSQqWt4qruoIDuaZL0XzUiJbDSQIA4q2rvQaJlWJca4DESg1rOVDBtN6rwE5lfGbG1z2XXhaFAATpBwTswD4sODgsKciJs41ZDaVrKSwsxG7sRkisGySjzR1RWWYdx5YsB2KssZYok5aqcKSoyb6sUbTralpmWrKkQ8kszP/mLHM0JFoaRpW5rMpCqM4O7Y+IJVYCGc82Jc4SLdP66bgcXEckZW4OHmACbdNe7Whs5BOo3JRACe2QrNNZLdaObV0c1zp9k8egLNmubcl4H4imLNvGbdJ01ixUltrKLd4+Sl+CSAzlrd9yzwIW2rYM598Wbsg9hvKohnEYLuNuz2gJy4m9UuNOLty4iINkZI24J+VuLslsTXnECIDtq9hyLunaBznFlyL12OiWLut6CBX2Wym2rux2C9Q64ezeLq68Le7u7tssLe/+rrcMIfAO75ow5has7sz6LvEubxBe6pncbfJCL/NOb4QJr4RSL/YKCbdKy+N4bPZ+rziMSPz/xS5a/mEnBKn3gq/6diRqAefaXWMWpO/6zu/uqCD93u8eJhr+Tq+ZKi9FMATy7u/V9q/0KsW2CTACf0iToEsCNzB+AIK/OrAEGwVR5qNpTjAGgwZRFnAGd/BENAsHe7AIhwMCkO8In7BSlDB4ojALH8XgmHALxzBFgNgFy7ANJ4X/3rAO8+3PRPAO/7BNCmmP1DAQF7FfNiPTaK4RLzEpFKMPMzEUP6QxBnAUV/HMQqIVZzFWaTEXq4L8vk4Xh3F3MloIi3EVX43zmLEaS7GbrbEbExYVv7EczzEdd2Md3zEe53HGnqIe97Ef/zEgB7IgD/JiljEhyzAMHzIdK7Ei7zeyIz8yJEeyJE8yJVeyJV8yJmeyJm8yJ3eyJ38yKIeyKI8yKZeyKZ8yKqeyKq8yK7eyK78yLMeyLM8yLdeyLd8yLueyLu8yL/eyL/8yMAezMA8zMRezMR8zMiezMi8zMzezMz8zNEezNE8zNVezNV8zNmezNm8zN3ezN38zOIezOI8zOZezOZ8zOqezOq8zO7ezO78zPMezPM8zPdezPd8zPuezPu8zP/ezP/8zQAe0QA80QRe0QR80Qie0Qi80Qze0Qz80REe0RE80RVe0RV80Rme0Rm80R3e0R380SIe0SI80SZe0SZ80Sqf0jkYAACH5BAUKAA0ALAAAAACEA4QDg/////f398zMzDKoUZTPpDKoUmO7e3+6j1ixcGW9fZjTqD6sXEqxZg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3QAAAIp6qcjiizDGKOOMfA0wAI1z2Yjjjjz26OMTLv7IVpBCFmnkkfbpiORZSi7p5JNQRinllFRWaeWVWJqlIpFZUrXllhVw2aVSYFrw5ZhNiSnBjQ2oiaZRXNqoZJxsvnmUinK2ueKadUYRQAB2DnRmkxPUuecTfwYqUJmEruloFI0qSlCThMrZJxKRSgpQnodWYKmmQ8npJqjajUpqL5lSkCgFAnQaiKmn7pLqBKtK8KcAgMwaqzS16iqHr7s20yiwweZU6aUz1FqsR8SuoOz/skfdCGgMsEKrkbQyVGttRs2K0O22Fn0LgrjgKiTAtM+Wy1O66vqkJLntsgQosvHuNG+96+KK70/3NoArvfvOpOO58No6bcAj/XsBu+cmejDCHKXbaMMNSKuvp4/6+zDED63a7wcb54nxuRw7FACufwagI7DI1kmwpzf+K8DFJR9EMgWXzlwBu3VKK3LFPd9cM0LzYtvAwQ/HzAGb5+qs89AMsVtoy0dXQDMGKqsKtUEp82lB0lLjDPCjY2/tT9c/a73mxxl7ELPStG5sdj6JfprBymVfYLS+WT8c9tz01F3nnxNXvLPhDRRQgN5Vs0kp4AelrHLObfdLQAZ1N15o/9WQ9yP40ZNjjTgJbMrd+dlFCz4zof+yLYHiGBTgM60tKPn36dmcDDTh9Lq+weKOzm76CLYPj/s4thv+7eJ9b2788f/wbmvFvnuArtEwQx996Kr6/TzOtPo8QK8DPK29PtKrgD2fz+p+PvrVv78Lz3mHEb/8udCvi+1X479R2kfrn/+41SRACW2AHLGbxmpXPwTKA29qW0GkbudAGBTMFcfSEdKmR8ENNKprFXyB1C7YCg0qT4MncxigOhgCFoZQBC4Uxo0cFz4SvtAfwwqfo0B4Q4ZYSllCk1YMe/gPG0kug6D7HhG5djDHlU5yS6yInEA4xCjWA4JTWxgPrTgpBf8CbYfd4+JB8gRFrylRjAIRIvlsiMZ7aPBqbGzjFS+FRdAZTI42KxrQnnhHPBYkbObzo0FmdSsBCrKIfUpbFQ95D96R8YyM5Af57BhJky2ykvtQISYtuclOevKToARLHEP5jlGS0ocNPKU3Lpk9VaaDla5UCKFgGctz/IyWtazGuwC4y1zCY5fD6h0kfSkPXBKTGhN83iSPSQ5sGXGLfVwmM8chuGehcJr58CI22yHNbhlzm8O4JvjExoFvgjMYExwdGM85j+KZk53OANY74UmNMsaNnuSQWvuGiU9xzLOfzWDXPwG6jIES9KAITahCF8rQhjr0oXkwKESPIdGJWvT/ohjNaCZMqVFjcFQUH+1oOFMp0hRUtKS8OOkWQorSX7C0pc0kKUxv8NJBEEulM/WaIGpaTn7mVBM8/SkqcCpUWRC1qNo4KlJdodSlOvUpB3yqM5oq1apa9apYzapWt4ocqnL1E179aiiCKlZSkLWsswgrWjOh1rVuVKZuncVZ40rXutr1B3O9KybyqtdK8LWvlPgrYAdL2MIa9rBLECxiF8FGbS22FDpy7GNHYSPJTpYUlr2sZjfL2c56FgWZ/ewmQqtQbBFsfD7NBmlP6bjVoVYdq1WlYkVL29pyBgEVWJwBTvBM2y5Ct7x9rW/5oKwb4ZYCzBuuJdClgcUZsgO9/22rcplQuj1OwACptUABszvdMxhRnXAjXs/g2t05ME284iyvTacXgllyV712IKl74esH2EkAu+PUKczKKF36HqGJ0M0vOR0pXP/egU2Xu9s4k4baKaYWgAbeQuoS1wG0Te1nz3ywESkWYS14jMLAC/DCimeChr23wzoI5rwsPIEDvK5nnFMn6Fxb0dmiWHQi4929VoZc4OUJWanbWI1L99wb10BwfLTjipVVgBH6i70+cJ+Rd6DJr62QuRcTwPo2R7spp+GDkzMh9sKr3eLR0MtfBrLeyHvH8lEPXSdGsxLStzMQtmyGWtzg24TbXzm7YGbcUxir9Pu1w32Rcyfbsv+fuyBlCQi6j4ZbIXuVFWZKhjGLi0aDw6zGYIxB88Lsi7NJRZ1pDTRpZjQrMqQZV2cg9Lm8Z96AAD9t5VeXOgaEi/GaP63HCpP6BTaerv7IhtqD6UvRbmOzC7Bl6+H2i7kbGGHZgq3kK0f71yiulceQxsLeOtpvqk6WT5st2tsR0tjgxtTgsG1kX6WK2inQ5qpvnew18ymZJYD3HolcZxazgNwzDVvy8D0uJxZBoG12AcBh2sFwQ3eGyj7ylW2kM0pF/MazipnDTa25jevgiMI1uInjffHCZpxzUbW3lQ3n8RykTI1kCyCgS+A+fS/1b4J2ramFyaqW52Bwh4aivH3/DV+J4Rm8cCU4CuZpqR/CGXF9Wrhd65heLbYSBsYE+XilV3VL7/zGTkNZmJF9zx4UTHLozqHBvreqipd8sySL+xff/XaS+yvlGlDhse7d5U7fk9ZermOZiXCrBabLmmnr5aa7nCk4s9uzvcZ0lJU57y0WTVcEJvvck+hntBV33VQ2XeaOBsEPh7x+TR966m2+1puh+tjl49vjMff0LB4RdBDm8qE9KMSh3zv3w8X77lO4qg1/HO0DtrAeeQhMmVJQ6lKVtqO03CfhHxn2hAbfE7kn+fYWuNW0fb6M7T3fH0z4boiPo7cHH/5pkXjTALM+4R2PudG9iwWZYv1MsajC/9Ebet5G8DnWBT6Xx3R1Z1jBlDF05Dj2hARIJm9IRk7OMkzQ91DF12AA8yn3MwTStHK794FLR4GzZ1UNeDsz1zbzp3K8NwPNon8LBWbc90yREl4+11Ojhm3/1IIH+FQziGEGN2hP1mUqIH8gs0Y0535lw0oN2FkXp2W6lm87uGZ1h3nc5TcY53tQKAMuuDCa9Tc92EqCpwg/aFiNloUSqAfi8mgVSG8p5nz/Z3IXV0izVoMwEEgKR4QmsIF1JWXk0oAzlzl0KEI0w1GABnz4N1g6h2sgSAR9+D2GKGxxligvg4JCyGhIuANihgF2WFV0VkVwpHuOJkBkZn7cpVjuFv+EWtWHe/RounZqjDOCJNArMUZwJDZXdAeAILCGnQSIoZOBlRiATYRnweiBtRiFsXgvSiSJl6iLjKRjhcKKX6Qz6fZfw5hnA+gE7jY+FQONN9eLwVN212MBgciBEVgEwNV9ZcZ1ECdEZeWL1IcBozhnl2gEi5NgybZk7PNmtQRvolcx9hVi05N/qCiPdLaIU+Bt6+eBnURtI0hiBPlF86gGzChHAFZhuTiO4oZ7j3iQAYmPqQhxG2AAvviLwIiOTSA8rNYvSfZ1PwUsAKl7W/gFKMmSZUeTVVWPCvaEkaB58BgzsOhAE3kBOOloGKOTXtBfRsOTUxOU7cKUQjkBn/j/kzDEYHVHbkq5X1KJUFf5kgSJhMZoBQkpVchmX1PglPj3lQDFUgTgYpuXleqDlkCQceXjlswkgCpgjwpolEHQgWiwiSKFU/FYkmd5cBGpV3L5K3CJAl0XV6LoTNoVengAc7vnlxl1Wt2XQ5Rpa2Z5A58njRhJUP/Se08EQaxIRrTHVHR5TL1GaZNzL0EkYK9wiyVVjoWmaM8Vk3CQgCpoBrXyNJvJIRn2jly4iJKYWIkJKai3kiPAlNoWaWf0mwkigDt2KdWINQ9DmZh4nF4wk9EmdtyGjbukh+D3JohHetQJZbhALJZZZIVURrgphZfmMLhCMQVJKksGZqgiU4FJ/ztuZnF+cngGtI0mxn2gAkWIV5+TgIVFIDLvaZGetnpzKTfQGZ3GozAEGlgbuZfUh4zW1gSNNl7miTc+qZF3By2JpjlUsIQK2QMqagMU5Jurs0Mdmli/JzZGB5EbOp+fSSPe5JxW0KKXZnacB5lhVIaRpjTfpZ0SFGoXuILOU6JX0qNKem00UGVmF4U2BE2VEkAGqQR4I3v8xGOp2SGLSaWu5pb9ZwPuxVGzYofP4nbfx3dmFJRJGnsFF4pR0qRDJFFBdaO0l5prOqWVZzzec6QaZ107miwXs2feMpdTsoZ9OoypkmtZKVBjmn3ltKW6o0ZlSo53504WyTSXGiN8Nf9EjUeokRdG4uN1LWCpVVqdjYp0q7pwpfNd5smq2QNtu1KqIniqp3ma5XeUhWoCTnR0gpqFYxeiS7NDz2WkwaKgrVp7D2d1SeRIabCndsZjThhpeKWTsZYqm5ikXIo1iVolqedyw3Ru2Yqrb5A3qGYrPAZlfKVoktmTHLZ7YQkxGaqm8oWBFWkHhiQ3vQV0cipC6aqXrmWnofZGJrktAgeSwJaBbPaFdBCalANq17hANpZr0zeIr3Usn2M+DXoi2kaVLxWGeSew69hLnmp+UAd88nZAQKoCueaE27qhxhZNy6hH2Ekq/vmYhbqfEkRSRneuXcoDRLVdcdM0/Gk35Rf/rE4qAgTQN3eWX84IcRNaIXb4s1pDndI6eZqzTAx6rAsKdNX1cFEHap/CMgeoK3unj11gfVnLGzfDQmHzano6qlfgtmNTSPsWcyRAhGTpNt8meXOLaKDYIKyZjqiaCPpmpRZJfGsLerh4AYLLlR5UuJh2uFTZaiP7HFUHrZianYf2uUeLAys2LkTJOeLDRzNLA0SWrzJpIdrULfqGRRurt1HLfuP3mNnjYMPauyUwlE6KfV9gmdUzAJhLIE0KkcL7Bz1Luj0Jq/xpkI+EuKN7Ava4PozKuFxwM45pAQSAl+sRRxIDm0BFtr6bW+gpZEJWucs2i6pSQDUpYW2mu8yx/69Ep2SnawkhZXr066DwCnr25KrDy5WzA6+sC7/2e7Y9Bh+jtG31C7aLAMCU20Cr2m8S6ngYObg75JiddrhQya0Q278Koq3RGwMyC3hgAJgAhCuY68EokMJLGozseKYmnHe7Uyius7zlwcKKqYH4i6sifAQU13IIIHpnRC4fJbu8i2upCjLbijipS4nrAcTB9Z6mO7RnqHBYXAEIMGuQ9C3iuZx+l6tD3J2Rxo2PZgBs+SBXuaJcfGHqKwSie4wxNLVZzK4lG296GWoT7ICh+WT1w5UyHCAvd4wR+8RVoCuBdMdH2IZ8bDzydnLPg5CzeMND8DTjQ33g+rwGAnL+W/82B6S/RrBnRshbxCqx93Z5cRqX2shlcHUAu4UgRRwGdaw+5pmwRtNB26bE/RuYA7Oho/PFLurJVpg3TQI7W9xVabwHkrOouWx3PjqkKfsBsUatmsg3Pvq6sFtdVINjEGLMfmBKcWex0xzElPqdPel9GeNCCdjHOnCv1We8XOhm06cgt4xXUQh7LPtz0/bHSwlnPci2APS1N0pxz/yr0vl52Awj+8xA5eQ1IjqlcRzHcSM9fJl9OXYrDu11TgelwNip4jrRMUJUZsnExUpTr3wC+xRtwvt6qSqbACfEE93S3tvFF2Jux9lWl2S36xqxyZPDNoqMKYCd36J0Z3p5RUj/xyoIs6ZcIEQYVLmryPs7ZDnmzgN7q14sjg+rjSEtBN4M0xSdSkGknBMSwemazjLAXEa9yDoFzspsntXEcqCsAVvrk05TmPqVYXcdBfoyyPDoaGE41gui1mVASN0DvLEKn6uHonczNr381+nYmCJdsIMXgQvtzhnQP/VKgLuZIazUzKSjzKtHznPHyuMnZZRMervGfTQ8upbJfh77hhgt1r0rM+B7ni8bhJPbIaPN1j6QQSVcb0szkjT5tbpXnlz8oRBWQOU6AxV3z0VZlHkCvsGD0xdC2uNZA5qKoG9JL5K9sgtr07j6ti59iYnUOBAX21qYSr1DxWvnaTLNbev8/yE39cwvjbpUhNowVN0DI2NiimnpREHmm0VJRmcbK9gLwzdK59GtlDKJCEYRHR7StdGjFqTVquFmbJ1UtJRWnGcZNm60lH9ea3PO2m8MfrTARJugTdQiMltjhpaLa3X+DZHN470O3LRUEzovB3r5LWopZ6s6e3f3asfjzeJOe3+lzLrCHSDiYkwuqEnwLJrt/ISOp47dk+NXHtkrMOFLW+R3N1BJPYZic8R4jbMZO3gOKdpoStmZu9n1a6rA15uANqPM57ozWtoS3d0xYOKq22uJ5GB43S/SXGY/mOIT0rxwTawCfZBDB6Dy+qsM3EK/ZuIZ7OV3CpX8JMFNN8Jcjf/XiNM/Z83hFGo9kvbo/IzL+om4/9zUU8mCGoSFJKSlYyM0lJbRH6NP7ieONOPR5MzdvYHhd5TMUICHR3BaGK2rKqndDT7cdhTQba2yqI583S01nExJGyxeA9Lm7MfU1KXq//WOQO3nZC7u7uw73FzpsOSnOnyAHhni5OLe9vF8yUpdT76Xw2NOt/3lW/43sDTkGKzax+2R8ePE1rkgkYc2+V4Gym3pCU+40Z2L6OJwKM3Xfs7mph1/nl1s/EFCKVeOSObLcl6Wla6m6B6ttlJkbOTe5d7Z9oxjF2h8dFzhrgHyGB/PF2plwi7WN86qbVfyc8yuqH7ULXfODSt7fb3/0kTvHbdLXsTS81ew38iu6UZAMiflK/TO6Q2b5qct9LQh9aPMiKEu6yvfAUdu3AxMVndbzFeWPj+uITZ/BVuvhSlfZlV/aGBujZwNgErV9lhLxXs+ru5xbv+G8Z1QxAh/3BTMAXnfqE3qn0I28dRh+I1+C7IZX2+X9oNplyJao24O7qtAsTAu62ieBLpZ6bM99JaGgb7b8LERQ5Eq+lVK+ZbY5V2f8Va9c1Vp+7tr4E08ovzJmlYoHrIP+38G52uwht0WyB7w+KFXU263QLTinTju+yjC3d6Ow6gfy8hJ/ZSu8ln0rmdf1Ir+w9hfdrNVxmV78vztpev285KMhyz1/9FWP/efUVEMP83cSM1cIPYQ0NoYUgYc7Obdf1AShLAMKTM10anqKFZTZ7q2bzzXd773f2BQOCQWjSWMhKXDLGekSZCSPFY3zifU+oLBlI3M1kMV37odQeBsGVmwZXhcPqfX7Xf8kSykvmtNFxqtngoZMMM8PsSPPTivMcBESaXHDcBCtsHJTc5Oz0/QUKNGoL5AO78ZTK7GVNHDUCzDSMLTD9c53CuXtgs125E00lfiYuNj5GTlZY+pRZThIV0z28lCYY3CxZ3pacdqEcQY7GzbgJEwZvV19nb390ToX3Ad3Ggh75p8uzTKgfs7ALdk2CZCGDyECRUuZNjQDJgoUv/+FXRobY0iijQE9ti40Q29iiFFjiRZskw5iBmZqHxFyqOPfR8reCHY4VyOc5pUgbzJUYNAKgAvmiRa1OhRpM0mlgOJ1CVLIDH9wSK47SUHqVwsBA2WNceqaEOTjiVb1iy7bL6IiE3qFee9KRH1zWw6g0oatja8rTpR9+xfwIEFz+npgi/MUxPduXWLQ+i/Czfw+gWRqrFNqIcoyjPYYvBn0KFFS8On2NdlSW6vclhNw5lkqzorU7ZbsJ9a1hPCagPTBvVo4MGFG83W+s9PlMbbpV1RzRWLfW8EpurFOrNj5CUORwzUplcMDLKHjydffqzyH+jZ7X3UxXB7wxA/qqj/2fc4iNspelLT2mCE4fy2Es88Ags08EDPlruOERnskUs+pk5JAooGeQsBEPWUwk8Abyj8SIY9YppHQoqqQ/BEFFMEjLO5fktvQUhawAI8MvZIIqgG5dsqs9c44pBErGgLJKgHvyiIjLqi2U9FJpt0UiTw9KIJRlDi28UzExO8kcoUXAzHuiNnCRPISk7Q7Ek001STLBZX4pLBOsJIzD8U/MiwS9q0s8VCMLcqEqJKykziDZoqGHBNRBNVNKo8g9xBOSfu3DHOQYfshxbrEiytFqwAnaoVc36JzKs6/bvgUP9QXXRVVtdkrNHmVGAhwPW+4M6SjLyU8ocyM500irRM/+zxBUDpynKXY1tVdlknl7RB0vmuonWdPb3QpU1HpYEVEl3CooQN3DplTr7tsmX2XHQb0vUPVS98E4l3cVhXqV4/SFZH9xLj01wcpvXg3lj7c63L3nAFNt50E1YYmXlHazjIeiFpZMv33gv3FlhLzegmQ2UAeCdu/ITlCkuGdXZhlFM25raHF2p55FJWQxIWElzIbkrtTAXZnpoHqBlmVJxz41vdKvzONJWTVlqScxA26mVobQX6BlMySAMKbGUytF04SVYqHTkMNdPIDyvcJeql01Ybtni2TQRt0v6sIT9nfpJR7Pn8GTJecfa2qWtfMQvYAgMIFoeqCu98eW3GFf9efDZl4B7COFkSN8S9gonOFFKdx4joZ0ePzQA6mzdGSYkCNki9MnwBZdlnLSh3u3Ha1358DK6Bq0ovwbkdssgaN/pYz8g0dLRSzc29Ue4GVrcVa0+hx5qXX2u3/vq5qics95CclWp340MowPnqJ+au49zg5cg1Ph/7m7LfvQZjlUglx/7+hZc4/XZqZ1eB1mvl6QyuGN/4vkArIl3pW/wDFyaa0iZJESBnBdlO5fB3QQzChXT+CwkD2QcySmxDghIwYBRkI6cDXok9iIEQ5HhgpQaMcAMHGJWOPqcTWWBQh/drxGQE9o1j2G8tFauRpmRInxDpbFqWiVgzbCgx/jz/RILkS90ByGfDU0zPFLDjm9N2+MUTRQJsdGhi2wxmh404QTFMAcER1YcGMV2JCiWU1RPHBsLBkeGKXgsE/XQWlyz6C4lgJCSrmiYmL9aCg0coIx1khgjmNIGODSjcAfmiRp7crAIEqCQcP+gn6MiqdHgiGwhKOCc7Ji8YhWRl407GLzHQwoM/TF4xcIQpX6jBTBwqFianRoMSChJjlmCefX5JTEqATgJTtMAR5zSgHs2yldNE04wWqZ++kTFJiRwIiEZns+LpbHyFgKHUcqIx/XggdZ10IjcfJYIccmCE49oKOesyLGrmU20arIKc8oKHbSxBmqIMEim0UI1FCKMr/7ByoypSGSvZaS+ZdothQytHzoeeUZ8bVZoQj0O6O4guCnXq4zW1tSM/BONyJUulsZy2OsllLUqeQWiutkbCPXLgZ9nhaE+/6FE90dORKvGlQg76xD7qTD2p68jQ/lVMoqUFo8KUEbj2EyUU+AZpPuXqBYE6mwSCojpYGF4u6KESXBrMUBQoK9WYc1TPWcwA7DyeR05Xylvga6ua6mpf/Uo8b9bDpF3bUowCEpveQQxyAi2Ti5BXQwWqLnUEaGhiP/Sji/0JgE61IyD/+ln8oaYL/+mcvEoas8BlllIvIhaw9GZYbA7zEnVFXUWpMQVlcpYrIeClN0NZHHeCVriIEv8tNKBq2jh8dSV8hdc88paWJpRWrYNMRVrPaEBmcjKyAjsZiDRyN3vSU7nDJW/C4nfcQY6FJl8pHlhIlpNPecZZBKBgRmdggBFil52M3ZAnSWnO+Ag1uOUl8MK8u67gPS1iIAUB2G5jUN3cTUCaIAU4d4DfT4aIUEJ6b3TDeZDMFVjEzIIWcPfF2vNkk7n6EMGoBuWnVzpxgtb0xSTvCLRKwPeBdGkx3lq4QNiNWMjKaqsJoHumJnmUF7x0rWY2Aw4v9ExfzLFYBnLqoxjPBxoU6hvyoEDVIYe5o6Iao4Hq00/YbiBAfsAbmcsWThOKKm+WHaYgivZYweFWzHu+XvD/uDnQT5zZV1kOWFZzibuq5lWXGXnwzFb8X3P1wxVcRicSuMdnTKNrN19xzmDh0YtX/jOEILoUS5bMinexcWhN9ctjn6NROw0407Nu1pMlMpzzMmKk4OQvrpYUPIxqDZmQxau7ajNnNhxZU4CmdbOdHUTw2Yex//BhuXZ0o96CEgY4QmmvlZMlbmvqZBas5bPNTc3x/gUah0HHqlNLLIJg9piPPjG9Kv2v6RkZEWO177n9fa47DcO6RBmGVnEhC/rpaybzq/d2f8vbVpSbC5DpkGxAB5B0/1vj4/HowE0i8MvRowtFpDgmY2Byv0yEpMZVebmzhuTeLGGV0ToSejd+/3OcM0zk96wWlbGU4wZizl6lTnTDM0nnOasYYxnPedND6+kqhYq54GG5PEYpbI9ptdi9lrGaA+ql/YQb6U4n+wXzoWFkj8RbyDGuRsPD5FnE/BqljEQ5a1JSz16g08le+p3j+MvwlF3wOmxi/bZblhePEZLleLE2vPsfQzeZYlLDcWIirnShAnlgqh185xtXeKgvxEaVojgUVXjiPmgUN3x5xu827DuTXqQbofd87VPG9Dy4pKrT3irJkeSzMkMuiSyL0Cgjlvjr8FeoMqcg7W3/fKQwG3AKEv5dgZYfgrBZwMVWqzk0B4xLS9SF4lbSgMAMffQLRuhvsRdUcC8HPP8fgjP1G33w8zarzlhb/tdQJiYNoQlhKq6DsbX2e7/0O0BmEDUkKhFVMUCzUjObw63X4LH90ykTaoGLIwFgwz+isZkJ9Bm5kDVByLelE0EEPMG/sD/Q0D9boTY5OhwLvCnvc8FcYos2+CZy+YJSKRbx+67KQyIRCT8UHMKEkD6FsK7C0h8LvJDvGLqJs4l2c7dfGSOLgblr2wlH6xR5mzMfswshJEIwTAZQQRDrsjoag5ADazGGg5lNAxwPq6kweZ+7+wNtE75lOyuL65kw3EOEiLZE4b2hgSFlMxIlnDerYRBnKCdYAqsReaPm2Tr3arsGY7wTsj4+vERmELRVgTz/X8O7EDqo0yIe/9gGbNgHbJBChzMyDCOcRbCKu1KSR8NEWcw0u+IYUPGukfEQcpG57uvCU1m8blE8tLK5VZSASjoriqiU4BmEourBWXxGZHDAPrREMJENBwofvVq4YOkICpMzJLiFAtAu9aAs+dEf6CqRB2FGfXk3aGxHY5BGhbCHVmS8c+Ave0oqxYKzOnMMiKEAA2C7lPOfsPK6BBE1f4FHd0zIVdmHFwsQscsl8Em4z8mEXagEH2owuWCwpHKuuKAlGzMABKBDCCqm81NIk2QlfOov/rsQDqikdGDBLavILPLGSLEVn/MXa4EMHDgAGiKeLvQmjIOkRDtJoiQk/yuBFlsoIJHhRVhqK1wCHRgCNb0rI285LgnhLJExhemjvKLsyusRlkcwMZBgIgqYLIuySFbQghtUiWS5FOAJLC2RM7hkLzirqbphnmb0Sr2sHZbwLekanE4aIQrUPz1jR3ybFRIosnDLu+TZiD1aqfkpFk08vL2sTNopycyTRGwkIc6EEIzaN90oSWLZwqeSGxtpgbCTs5S0gCsLp43kAYS0TNkcDdKyIVVLHhaETNb0HEIEvp/Biz9KkvOZCnCxuVdMBwxBBPKpLBfyuNl8Ttr5vXHJvPRhyTX8G9z4iR8JvFCSNArEDHvKwchqih5avKlxHnJ8RH28w9nCj+aDTv/4XBTDW8SBab27yJnIPJijuam0m5nYKTGWWKWeXB06GqfO2kVki834XNDAyAoqqSB8fC6pCbCCOYMGRCtX7MEEiyyV8o+Q5ICcylDUrLlQZFATTZscgZfPfDSOQRroWazOKSxEMxVtyIqPCctFMICe7Ek8akPAM8ETDdKiKDKWpIxFcyBeyDrwMhGwmYYtCVD6dEbipMw3YE41fLM0IzZL+EIh7VKykBTqfIhhU4wYGM5jmxQLXZA0Ur0NsoV/lBuQegpcmk5d4jvR9FI8Rbw45JS82sp125ZeoZuYcBDL4rpvfAFhqB+7A56lNBUFzVNIDYWJUcFssbHq9BrxepD/RARUM9QKFjzTfTy4S8VK61BENnutT41UVS0Kk/FGE+AkS/2xTxq1y0irh+MupfuvcUGH7CORo4tSLsitWFxVYiWKvFNENPCFwmlNm9zHSayHM7mqhpO4WvKGe/AwBbIKysTPfitWb82DgUrOn3TNZmXWuDMe4dHDVOHWQzRMH6VPrVwB/LQwI8kMFPpWfP2EcI2wUYOvlGjF5nTVQXM/WnCfuxxWiqSXU5FHat2gcNiMg7g6m6vAectXi62IjpxLsAi8v9SydBIgLNoxEgQdItU8qRSsHOtGN4CrJJoNm+HSi43ZxdC2hdOpQ2kPfXs5rUAenvI14syRu1Kj7SIH/4nzF2F9QqkhzdYqgSvyRZl92mdVB2DIJibKyE8lA6oqogf5PViYEeKkHlTSNxYdhC+7IZEZyiTNlkYyEyCF2hN91BzwzijDM1wIBmXyiLXFza2SkDKlOpvlwLQbUWcNhyh0spnZj2RJydWIMrdt3INzPkFYEKLlSmPbGqGsFoyxtjZ1oXIyR0FpQZo6wymNSQlTvVWrmZnznbMdGJht3CB93EdBmJLtunm7xrmUiTCt11xBqhIFutIBEUwIjwGii5mcNiik0XwQG151lzJ1XeflBElJ3sbSWXFbS1CUWNkKOTDpWWLKsVtaqR9ZK+DTjNfTK81BO0tb14qNQadqiv/WfV74ZSTaqLAqnMT3WEvOcM7N9BUltJAEw1my0kBcqskOJN51dMTMyoktfFGQcJ73jV8IjpMQVM29WjXMwadNvQr6rUi+klP5moDl1SnuRS760AS/ERllMuENqCTyadsIfmFF+BYkSbzBbcwK2VR5BRtM2dzrhMhbckhzUtLtVSUQ0zd1RNNILE6mlVIYbuK3KaZUzVKqKx2S8g02OD7LQNPpQs5uzBcBwYx4vUL72KIvEbbS1ElSdWI1XoarJKjAOoPdMDg1U1rDmg7eKMw5Lt1aetJI0MUvfq/T6NuRkQ4Qlh9DXuOYhVuckKNDLuLuPeFzZJ1yaLR5rKknDLn/fKFBX0CH8hW3QPaUetWJSAayCoZANJ5YLgAAAEDkPFXkRZY8E2BGQIk4q9Ua1vPDQK4yf6K7kfIvHaHjfqRWVCzg/lihpR1FUxsAVWZlZo4l0C2S37LdlDwMh11PxJGJgnS8iMCUDf3FFE1mYBVFK8zWZNxayiO6Zk5nPBjeNThSOuFBJOhOYAacwrtOrj0mtgLYvnC98QNPbUbgLeVfyFXnCI4/Jn6hyPxN+iCrPtW8QQPkDa5YQKLU13Kyho6rbhXcXSFojtaIYOlalRtfXulcOgkyRsAhEqGnlcPSV0K7cUhWxuRCBB1Rs2kOzWREguponVYOHCEdTpSCXXzZ/2QiWxNOaaqo5aG0Zk9N252t6WxOFXU0Da/NjbzYwJcwQp0O0tehmnpl1AgbrPMi3XC5yElZHnAogIrJE7zFXO5auQtOaydLlp7APlTOarsOZ9NNIactvTCdLHEZZuoNh8gDaXqlJIuyzeYLOKf2rM3VSM0IEEHdajTgsruubHchPTHuzql2N3rwa0DG6VHjuwvMx0FIT3PCFdGVOPQdZKQJYxqLpCv5aRpMyd98YMuG4foQlN+T7D5NUT4tm6wC518qIaZavvqFV8YzTkxuQe98QYf+12G6Wxe+bZn1jqT+FbaCK4zugFid1ZETlTWzkO/m7hjSCpSuI70BOYEmqf9sYBm9ugt11UlLDO68pm77FkmMLD3WZFbOw25wQJ426ZX0nCKmGpqiNraim9bdsJYD3eVSCjZ4Pt/pvm8KP2g/PeHQBlY/MKAWfmMz1TV4llGBWempOJaqJWUgicsJr3AWZ6FSXU31fgMO795czLXNOhzhDl3yzeevi9qZ0ujgXfEWx9MwPgb9c06B+1nVIeafQ7J8Lhscz+lkm2vDBGOao0YhH3ITlU6nDhv/mdZrpg8Jrdlj9m9romjiqe3JdcaCxWRM4G16G2gtn817TgZyK6gRvmyhdNbka+0Pp65rK78X5w0ybhq93d85T/TYqrNC7EcMMU2BHWuoRgPMoeD/pSCd5SEbXjOySgwT7fWUgTzySFd0Ur+1bR4Gw5ClSY21BiI/1qiWkuuOl7TwKv8lat70fu6TUt/1foKLNZSHScXp5T6VGrR1oqEQnmCdP8ajtJu0cuZ1aCejNUQOatQ10ziabuvaVAraKEZr3tLS2kjtLKXcaC939TUtt77jH1z0wP09bfwXDQC3WwFRI4OsWyrBnek983RCcx9yVPfi76unXFvfFjEubAukFu0MHfHtQPhQAm0AHhXbcTZot6t2YrtW2+73u86k7x1WQgvcqnKulhaPNnbBBi7vYd7KkZnMbjYm8XtyjY/gxeG2vNRbtPOevdMTnAVFi16x6cSm/7nDpsWbzGPi8lKVrZiXecgV5PadivH+45/Ox/S6P0HVWO/rEpiKrhgjujObq38suD3V6G6DMpNa5qRXY1jPtY1UQYGb56hd3RuW7xAjdroP2BLID7oOhHXK87cfHCEw+7NXY1zc5vMJA6JPX1v/79Npt3itCal8u1dEFQW/C6WbrOK2Ke5zeZUPfBR05SLws3gXD0jRbYHJrbND8PPFy8CmfBGSoabN+W2t9dXMY863Pc/Xg6Jh0Xc5btWdZcOXMt6PpgKe3mwflsKFI1eloVgt36uAyaXAj1WufY4el8rhp7xSlYXaMjlpUSQ9lZoZwxS1E6eqMP+isgpQylBKav//y3Gan31Ik369NMDR2+haFxwpk9ZMaLcgRyAZHnddXz8IaFKIIW8btpUisrRl4hRcGoqpqmiZZhPAKwYAq0brO9/7PzAoHBKLxiMyqVwym84nNCqdUqtLmXWFvWxPJF2XK/vwchOKmeUah2Je3BdDEZhEMOy2HqdfPuZ0A5pFTgpGAJlXXM+MIo9NFmSk5CRlpeUlZqbmpiQg5+Xh4owKRQ8g2WgijpthTKlEmJjW4UttTGofiKrnCEbhTixwqh4Q7+cxcrLyMnOz83NnIzQUX5TLKi7fAB3J2AfMdvUtjYhfYECaDHhOqkadr7FQjvkPOspGsE78NH+//z/AgAL/ByLbN/CaIVzu1L1qEwpeiAEyCOF7AxGWvRO3MsKTqMugqT/51JxziKuMNIIqV7Js6fIlzEwgj80cNwsOxhn0Vp2Y6LHNG0Qb3PUKtZAXO4tg1qkgZlPfL1I6xCmNafUq1qxat6oc2axmrDHZdKnTyYjPjFEuhMIii2hCxAYIOAzqFpeRxJNuBrGC+7TYF2leuRIubPgw4sRX9FoVq6XpxEBv3zG6M+InX3CB5IDrIKGDgV6TdUUM5oLXoTlHjHkdrPg17NiyZ9MeqBrjwoSkRzx0CtfCWy0VOhAvEHreamw4hdDKs5Gx69rSp1Ovbh1a9CJUmZwkFLJqyVeTKXA0/0CAQHECbQx6RYixQsSUU9t+iVXzOv78+vfzb5KdSENOsJMWXsjtdhlJufS1gnnoEXeAXymFQdWEqCQlXxlNLdcfhx16+CGI9TCWiU8b9cICPO90VBF9uX2GAXHbxEdOfRzx0N0Paxzo2n0h+vgjkEEutokn/+1wX0OezFHBPfGl0eRleaHoBwpo5XRgK3Rg0UJUCfK0oEY+XPMkmDT+JSSaaaq5Jg1GUgGIm1AB0YV7t+wUVFliAofOOWQOOIoBoaGoDlknoAIeZxCp+F2YGDE3IpuRSjoppVPE+QQ3dcW16Z6EtnkLQgOyUheGFr2j409soGbmDp55SZo6wG1aKf+ttdqaXzqQVsGarrodkSmCW4awJT5pPVXHIQjlcUeAN7lCYxgM5cNIEK62uaiKTB1Z6q3devutQLle0qWjPIhzKUo2iUWMpzeZEWtKwXGRAbP02esrMI0CxQOEj4HgW68ngjswwQV/2KNGWgYcxKLOiqGZHJkW25aTReIoy72tDDovOUAUkO9uC19rMMklm9zhGuiai+UO1UC5b8tnEIWhhMPo0xe1I99MhrLu2UiEyicLPTTJRiK8a7Htigu0vOiKUyV8pmzGisv6UuwKRyVy/GVJIzRb5wpVU9vw1USbfTbaRRjNrTxsX1RWgbIY+RC+N+qyHSxRaywnvbAMhbf/ZEzCcVpfgMgoHz7yZhglxcOols/RaUs+OeVDRO5rGLm2W4WKd57Z+JmGAxWOwGc8hE8K8DG1Bak7CBpHPF1OLFwpkLtdOe65g3g5JCOhQCgeDecZBO9SvZsBW77EwCLHPNvNjYLdmPCKT/cM9fKRN+cMsu7de29w8UoMBrhGyNpyz+aAGUHZY+UER9HUsrgfIEOMf0NMQ4I7yekGxKlAAF7K4p6UpEotKXDR9xKowO9FSy98QMNeUpAn9AVtKdjbS+F64LJ5yMpRASOPGODjPHnNjB4I5IBnzpMhvPxLS44q4Ip4I7IF0rCGJ9OabojVi4VMjywNTEL1ZPSvA5Wq/wWBkJVIbBQPuDmkiYXzCGZoYB5XqTBssxriR8BWOr7ZsIteFNqTakYRCVYGbneYYbnqF7+fIE9527JayM6oturxhmVk04B5ULi+n00AfkW83RcDKUg1xe6CiQijlHSEhB/OqyJChFm6UAQCQZSiWT6g48w2BbE+bUA9RjjNBlxYxzINspSmPJv15PSHX4QPUZOAEgLhZwgqsW5ioAwMxiTgSV3usmOaMcryfsfEUxKzmMt4BGLIpqfjMaGVxfjUjEojFIvJMJOeyohC5BMoX0mwFWu4xrLmhEZjkrOcQEDmYZQZSUUS6WM50gIScSOR+xHRDgDDmUICVgAj8lFRov/y5iUraM6BEvRVL3nFP4n3rrXVbSqK+00I3MnLC0j0XxfC4OdMY08EbdBEaiBfxlyZkJmJilzGA2RBU5pSZzKjluqCFB3LRYMAwUlX1GtD8lZwgH5x4Ipl2+NIg6k8OWaMV/vYwzrUaa51oFSlTn2qStgzPAtqcaYjAkkHNUMlKDYgj4vY2yJHQRUynQQG2oAdVzNH1psQa6rG2yJU4yrXgWg0QeDUlWWUsFBfhnQYARBUM6UkBPJo6weE/epU51m+GxH1jSCdK2Qje4wuZAdKvTqhf7ozlGdxbJUqOABgd9giaD1UFFxcSqMuNqzS2gSzIhqnZGMrWynoUB4Y7cP/WwyJ2rbZjXTlsiwGEIAIwV1os7A1LVzTRYLNDqGWx50tdKMb2Bxxibdko+meRIRcn/rCKTwcBbzy1rHA3QUKVRVFTWp2kYDSqKnSfe9s09tU7FHTTrdZrzAc2r7WJddwhxtq8Jj5yS8IYkPpGyUph6UXtRo0pG8QKHwjbEwIrwZOd3sBaRS2ofwm96XhZRQOhxrGA/N2pPWB1elmtgXWUve0jYTMOegm4RlHlsJ6VeQAFbxIlnmHMtccJ/WmCeMnTIsxwpSKcvREBIuxmMZOVilLk7BcTQVLlOINgufOUE1WgsmSy5Gx5TBk42tV9blS3oaZn6zm7sk4ykgIFamu/0cLUkwGUlgdlTR42GT1cRM4pR2zgWG15FLZjmVrPrQpwSyT2e2vw2H7MzYNCMnFvqGDWubCnrEozz6kmbF2+1w9eEboxroZ0aY2G1p8Q9uA7dVUHTZDqncbMDo1IoyAm0ldRTqkWZF4yCNL6BspQ8JTE5uGqFB1FJKU51rPDm8LBSXIpKfokSj6qPF7s9tU5gly2UHUcnos/7IH6mKTG21CfiVKZdm1WURGdYvzS6WramksZ5rIkv5kCUBgjFbmr7COTHC5A242k1YC2Cl6z1LlkLC4DU6SfHWYoyMWNoUAnM6/dW9q4vKuPXu5fRDV8r0FLnK07WPMwWBwLqt83/8G57bJrYbZGohLOnfkthD+lQyS21HxWW464qQ1a3CMIkaaVffjhh450ilH4ROy01QhV3K896UIRePWjY1E84mqhHLu+qXmvNNAgSNOqKRwdsMuzhdapZf0teeu4wolyfSevilwG3aScQyTimRFNzugBM3tcrtBdYvcrUNGWmMqHuA1tGxNs73xkjuufdIxXMU5c+8757EQx3YjEsacSg6L3MkJv1uLEFwYR2m6gxnl+NUPXHwkWZV7v8p3aH0qWm+MiCXZgdA49Bq/dcPs0WgeVs+STXidZj3yJUWGyWev0M3NaxHEpUPvejzYMtxWoV0TnfuUGm+X0lqRBJ1gQCf/v/z9mSGjda2GlLm0xOMQWxYBXsWsXy+CjXX+uM2+jNaoOsRfnbT5BSC4IIUikB3DFEgBbpSUacy5HN3tJVFRwBSr1d+lYQey5V97lYm1CCAH2orwDUrwcRZqaAv56VNFcdjh6YFA5V45GFm6xd4e8Q6EnGAH1mCQ1EGWrVD0KRYKwuCS2ZYhwFnK/QqLtccLWkLwWcBc2CATogkOKh4AOgGtgUL0KU85HIggkB/EKZXvNZe3AVE/NaEYeguyAAUN4pSZTWHBCYEBEM476M8RdQOTaKGv3dbtyVSocZ1plZQPjqEf+sii+I/DqURu/UAbLghwEMVouUKpWQEd5hcf//6hJKZNI7bS0sQMRp3hDzqXPTziS5yeiU2iKPqIH+RgJLRfhQ2h1PQUjFQUAUGRTzASd7QDxh0f0NCJUIlBI44iL3JFIYKCLW5Y4qnABjoE2CiiCj6XVDXYAXqiMLAQJuxiL06jJeSgJgJETfnLCrhTL+GGDqpBnEgjYxUW0hTE5VEjOvbDKHQjVtDiM5WW9cAiGjnj5/Whp4kjM45eOu6jQGzfOR6EWikJPBrXcQ2j+20CPW4MPy5kYWjieaHbBaBTZqkeGGAJWNQbh6nfViQkQ3ZkNFLUuGyARK7XSNrbdpwXtLWWn5kLRupjJHkkTHrPIyGhSN7AppSkJfjO1P+4FQZSAj7GJFCyyYoF43Q1AE6Kj+d1YVAuJVNGI7eYokYuwS5GXlNWJevdwFMyzl/Imz1OpTsqpVWGJaIdJRKEXR0mQzZGpViu5Y/85I1xAjFs24Ic1tlRAVWqIlvmpZr4X0HUJCWEXY8NVZhpl/gQpV4e5vkZJhWQ5SkSVTcNmga1JGJOZi+GkySxYG8RJiS4JWV2Ju5EzjJeEqvslpcZnL2BpWempjGBpg+uIOXZ43appmxCFWNymgVC3Gzm5ljapAaNE0finM7opnD+4W+G2G+aF2wOp3LKVfglZyRsm3Mup3SCT3TqBgGqYyo8wnVOJ3d+ZgL61H9kGWdCQSz/2MC+VWd3pqdW1Gay1RN4Lsx2roQnsKd61qd00CemYAmEjaclHCV+2ieAgktYWKYe5uNK/GeAJqh18CeHiV7LKKaCRmgCMajgPd8ZUZ2EZmix7V0frpxB0gR6aqiIxgSCUsNb0B3UMegTqOiItihAlKg1hFKaHVDpIcNxuiiOhkipLcolnmZY5SiQ6geLjiZuFile7lqQJimbDKn+Bc93zEEABSOTKimVTor2kSMcQCknCkiIVqmX3sr2UVlvDdDtfOiXnun3GARI1BJ0GgmKoimc6o6aygcexF9D1WWc5qlTxdKU8Zme/mkXFVnfJdiUAqqhdgtl3V8RXsmhNio5/+GQazFWpDoqpZ7SqdRILl1Pl1YqpxZNLbALgWCM3HUqqXbR4SWSJvlQqa5qKY1RNJGdporZjbIqrbZlGMkNaaTXT1nBrdaqr+LHy9kLa27qaBbqrx4rP9SVsSIrszars9onhPWeI+qEZD6rtTaGmRGrDzQEAFTrtX5rbVQouI6r2QxT28wquaarbISeQgUPhKorvM7GVjmRdb1rvN7rbFxhmGkrvvYrYjQEuvprs5bksgqswSYGwfIrQSjswTYsyuyqw0bspCSNxFYsIWEQ+1isxjrh4W2sx97gx4ZsVuDjNYqsyboEyZ6syq4sy7asyx4qLnnry84sS5jGtdEszv8eA4xCnVnRa87+7CbsrG1hKdAWLUtMqtEmrWEErNI2bRM8pNNG7cJGodRW7TTUSY1ardb2JfNsrdc6Ay7w5NeOLUIaC9merTIYEdqu7SeoLdu+LTBKK9zOrV2mhszSLd7mrd7uLd/6SMH27df+LeB+7ZsOruEa1t0eruIuLuM2ruM+LuRGruROLuVWruVeLuZmruZuLud2rud+LuiGruiOLumWrumeLuqmruquLuu2ruu+LuzGruzOLu3Wru3eLu7mru7uLu/2ru/+LvAGr/AOL/EWr/EeL/Imr/IuL/M2r/M+L/RGr/ROL/VWr/VeL/Zmr/ZuL/d2r/d+L/iGr/hxji/5lq/5ni/6pq/6ri/7tq/7vi/8xq/8zi/91q/93i/+5q/+7i//9q///i8AB7AADzABF7ABHzACJ7ACLzADN7ADPzAER7AETzAFV7AFXzAGZ7AGbzAHd7AHfzAIh7AIjzAJl7AJnzAKp7AKr3DURgAAIfkEBQoADQAsAAAAAIQDhAOD////9/f3zMzMMqhRlM+kMqhSY7t7f7qPWLFwZb19mNOoSrFm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AEAAIxyyUjjjTjmqOOOTQ0wAI9r+QjkkETKY2ORZh2J5JJMNvmdkE6GBWWUVFZp5ZVYZqnlllxqKOOMXUr15ZcWKBnmUWRWMCaYZyJlppptKqWkjz9KwGYDUyYRQABxIiQjnW8+sWefBY2JZ52EynlknofmyagQjyY6EJ0TOEqpEZFKGpCQd1JwqaZA/djpI4GCekymGJRah6qmEoPqoBQIIECrRMEqAayorpErrdT4iCuicezKqzSW1mDrsB4Jm8KxyA71I/+fLwgwarMdPQuDrNSOpCwI22Yrka3dehCutwvByiy5OfFZ57jorqSuBOy2m9K58taEbb09vVspvjgJuWe8DdDLb0f6VnCuAHuaOzBH5+aJMLQBz4pnBgFIvPBEg/4L7AYQN0pBAHXOKvDFBR277sYVfDpxxIj+GPKtJDOE6wUVy2pxwB1f8Km1KMeckK8WdIzy0Cl/7HNCCQvgaMp07vpv0TAfjdCvQe+78gUFFODplIjeK3XJ0Eb6o9LwWoBy1jjvC3LAZef8NT8aT1CxBbNuPDcFBBygs9w0vy3QlAVH3bMGBbjMtt1+BxS3xigXHHgDaE+g9drwDp54PxoP6mP/3UYj+rgFWrPNtwpCInw5OpoP8LnBEoTOwdqwo+Cv26ejvnLgHUfeegMEtK127Qrp+7jbaGttgKcBW8v0yMDfs/oFBPSOgefPKn+o183DfSgIB+hddM7WZ88KwFDELf4x9JIvKO1PqH/+GsyjIiTg7L9/UdNpx28/RSrrL67l+8NH0zy3Akb5L4BAcF8nLOUv5c3tgGazW/0QmAOBKZATjKJTwswlsgmGAIIUlAEIY9Gysh0OgCFcCP5MmLOEpTAivnqXyXDmwRcaxIUuOxkNbfitsK1rgy7kIUS4pjog1lCI+xjg1mg2QiTeA398otoRnTgpGvpQdE2kYj5iaDIC/2rxZ3VK3fZuFcUpfhFuIMthGMt4RqQJjW3Ya6NBMsi2Pd1MjgRhoNzMiEfMTWx2fSyXD4MYSIcAsZAQySIiF8nIRjoyKxd8ZDwiKUkVorCS5LhbCSiJyWmYrpPJApYiQSmOYn1qlKTUBpRWWLlWplIeq7zkHl8Jj3ARkpbriCEXWwgtcMkSl93IXBABGUFgzoOVxnwHMYnoAVQmcxnENGGlUOjMZ0LjceGzZi6HtsZqarNXRIOYN785jXPdMm3kPAe9mDXOdGqjne4sp9vgGc9o0LOe+MynPvfJz376858ADahAB0rQgkaIkwZNBkITylC0LLShrvolCR4K0Q/cc/8SFK1oBy76CY5qtBIZZeJHaRHSkbbCoyYlQknFgNKUQkqinWipS0Ug0z/UdKYW5eMcbopTWfC0p0DNI0yDWoyVEvWoSE2qUpfK1KY69alQjapUp0rVqo7kp0I9HVYnNVSrysKokgLr37rKr21t1auZOCtaNSHWtbKVrMqEq1vHJ1c7TWuuJK0Tq/BKQlHdla+12CtgB0vYwhr2sHAQLGJXodjFAqOxjj0FZCNL2cpa9rKYlapaM8vZj7ArfJ/srCjWGEPRkkKXdTWtalernNKythDHY4FrX0tbjEHsRwgoYBFrG4jdyvZZm+WtE9blShM0ELjC9cMFPafT5O5BWHn/Cq5zp6C7qy2RadFt7nTTAKXjuS4DPdtcGme7XTqgLHrVDVoYkaeuNf6vreUFAsSkx8SnVa50aTznBpqm3/hqQXMi6JkmR3lO+Pp3k8Can28hV4HILe1j2Frwbw+8hPauV3XWBe+jLPYrmUqXwga7Yv6udq7YMm10O/gwiPcoxunpzHK3Fd2K0SC2luUQeSYUJbhmDL8xsniMwOJc1czGt2zyGAyf6+99MRBEfflWxUeWQRyjW1y1dSxsMPuhdqM8hQGnMVYhHjKTWRdLLpMhjg2wGZmr7N4XE3fLZqYClDSpgibDOc7tS57l7vixGioZz16AFp+nmea+xcvAgKYB/5oz6CuLDZpbqWUBlJ0rPBwymX1Ou/MKJp1cW2VMnMx6lJFj9ehEZwG63BSpqXWFQpWRUQtzLvWqNRA/IVcAzRo+wrHoPOtm0o6DvP6AgvschA36utfH3hyui3ldB2oaB+Z6NoVrvGxmh3hsS9gwh6VdXvO10tY+zumtSo3o+/ZMVpbeNLcBG+pLJRiAzBtZucfILIm1V9LrRqyCnVxoiuWbBxtErcNCi+xX49BwOuX0Ru18XTUbN9KRxdbMNPCqf9MgYcDtZexMQLUZi/PFQmgnpe69Q2QunMs2C9+cwQfxEFQbBIw7mcZXpuOCZxl7l2p3lzFOxHeN3NPs6ziIV/8ZtbLJOgjk5ZixT3xKa+dPxEOnpsVbgNxPB81tO7vx0g/e52ivFlXsUjg6Z4lOXn7c5H3OOaaxOHWqgr1xE3w5wOeJaeTuEe3YVWIE9X5gf03M6kbweisJOV4OoHqaluO7cHW+PYm3/QQu9OUOET/57eH90rSGemerHb9hI6HjNU77u0cwarFXtHSzkjsGInzjCoebyFi+PLdkfGLORvPVle96sJnQZJoz19xUT7Vqs0vG4dUM9+sztwG/nDYFztupjAbyi3sZBV8+SuiRPKDp+SmwmTF/a097Xvsu+VDxU9acALaiNJU9AdWHvGHk/z3pZPn8j0Id21Su1DhROkz/ubYY39tHUGKDY41zXQ83di9gfSewUIdUWctHN9ZlPi1nYK5mcxMlfGQ0QAE4BCBEdKYlai33BiPkOI+HUxtYB8KzWKhUM4O2e++XgBxVfwlFYLeEMOg2MUfnA5K3LIwTAyF4VN5WZ4Q2XEMldJRneBJ1gu7EeK9TRiUEAu7XBPeiPt2SMRmGfAalQEHYATc4AELGNWC2PCUIeTE2QbwmXaMmUJE0LhbGQlBDe1VGBJ82P6KzYST3fzCQXq2UhrmmhI1kQdblgX6IfKKGgEN4iDlQPf02fXhCgkoVOOv1ehC4BQf3gyOgNfT1O/4GNBhWRIPYSLMFb9JEd1TwK5Yo/wLfNXuNSHJYSEoqFjbmV4bLk4OBx3MGeAO9kzWp2AH8xYrJ9GFitC67yItpRnBNwHWIaAO52FkxxjbfRV9z9oZFx3s8J4ML2DLqEoU99WYWlYynKEKalwSKiHVPSHZNiFOjFjrDiINkM4bBkjxwWHvtN0WfiEfLCDrTGImn4C+0uFT3SAHDGI1NYI0cJzF8OH9upzr9CHCfVIFyFo/TY3f/M1LaCJEVpkkEOXdPZYyQs4tas5BIkJEvkHQzJSuH1jMOlmYHKYdC842JCJHiRVRbuFFXOAG5JQHt6AT1mIzsJYnsRjwNYAAIkJPw447y2IeEBW6t6JI6aZS36GIyJv+SpFRmcUhcRWaIFukIyjJDTqlNjIMw0ShzV+Nur7eTa1CRBiVGdBZ+riWVFngDD4N29rV6trCDWNlQY4OHgoMyD6OUb+CW7HRbOWSWISRGYIlMzahqONmV55iITFkC8Nc5PnkGhPkhQHcy8seYLVCZNkB85scFDMeZIYJxcFg9j4kJEGRHkKmZm1R2NYl5psJBTOeWYiB7JABCqmc6hMeaF1g5qzOFbcYrU2I6pmkJRsgDudKX/Zdnv8YnNvMwn6kpw8k5vMkGGfdSGvCFPBmSEjaWnqJfLoglZrWKV0CbIDeRPvBg5RORygdIXsORVVJaW1mdI3mapKdj3WJg96L/LjLERlWgQSwnma0Yn92pdC5gnjuQXdm3brIpNz/3Z0NAdM75fed5KIBHJWKHoNBGiurGnr52nNNEnwFGh3hygxSHmVnJJKZ3VvCpkWFWA9tiMcV5OMB3l9wJL9o4chT0UxeqmGUAQrFjX+7GRUrgS9H5PbQCQbbpAgRGbnUkojoApF82l6lnNVD6OjhjLRCaZTbaJ0qqeOAIAyspgkuUf9iWZSIZRswlkcVEfReDboXndC76oXdAOw92pkdYQWaoo7tCPyRzfMXkkHqKeN2pMHZwZQ63Qni6a0Ypb+snYHdkPaKZIX2aj0vKpEFnYU/mhLnHB0TjRcW3XxPITXyI/3pLZqEcairMZDS011Kr0331kzq3JwctuIhYeGPK4j6Z4kBiCKCNsjipOiwPGGKAyqTkyYsCVkZXdKXiKHVY1p72eWsyipMqZ2RcNKu8AnRiCJthiqz1tZzMmmL1E0uRYmwDNDj6005fpjxAo2eMCmTRCiTASqgZClOZYzXxWgQ7djs4WWTceEJuiEPpemd0WHd3I5Cz6S3IZI2hFwIgWAZgJ01WM3j9el/PmV8T6wLRI2yeeIhMKAUZ8zAYUmZHKgOed5+NQpU66I75ia+Gw54Bl6IrsLHo2ZIDagVYd7Pv4T4Ng2OZRwNO00Gvdq4Klq/+VqFiCkA69Jpj92kW5/9dExWi4WqyeXofgvqhLTSZ0lpszvl3IkYpGspJ1hechAa2R/tnSzcC0KKHcTiK9Da1m/l3gWi0z6GFGkeS41engrlyzFZdpTcyaUtTkJOJ+yWxxFmg/+U7dOscMch2/7m4Dgu5cvoxhCs4MjsDleuv0SV/YyBDjci067GlF9ixUjBs5jkuCGVvrEp+T5prMkCzRKZ/zwq3M5CCkpscF3W1Azl6WHCpHzSNorOOoaOl46pGLwC7szQ3KtelVnCY/Mmvt3seJmmri0CFuqu2DtcB3bOdGsamCAZzZSh2IMqF4NaJFiKykWBLLVl+TkkpaLl3clWtbdqV45udgnk4iRn/IdBJm5P6QeT4uH6aAtsSfb65vpcbBIe7hRbzXetoIJzGqP2rtoSkoUjbqTD3ehFrs8RGRN6rr/1ZrhUiujeAflBQrnxkrtfbAmwrqgZ6m3dnOKV2QBrkMRtoi9R6SXnjICdIwUdpjjSZsin8A7pEvSJ8aST8dvB3r113BGAZj2DXwE7CwdGbYnt4rjQAtTRFOSuXbx3ohSDpw0jnhe9CnBJ7XbozxRRCwG1gihPmKVCMnovpg8PJsXJJu2n2rH5XxmJmlTbkUYEbfGCrshV8azh4vz8rqiqzkPhjjOKrwTZokHBHZF7Dw1VCT3C6OHL8hKV6wKGFrX98skv8Xrv1/75R2p+MiEJOasdJSotX5rU6tau46lsdTGy32VzZJaMSxGw77Ku0dqwn2kXM28eG7GY6JMOtF6jnmr9I2LZwTMuNiXtFq7PyJasnV6Pd6zspKyItOgeoFsRPWcGH50o8Y74H2jVXRqHifGG6VsR7fMz267Yg4qqqHLkUV4eWWIhqqkM9FzucOJMIhl9794ae2IagSYCx63ssNs/hwTzs27uRHKow0IP0JreMJn/Ey37LzDGPNoC3o9CRuzFK+bJvRDYeWiEvR1GUfHWZB2pwBqvsI2RrR3MhejXbbIDAXDGR2UWgqn5RUDcgXTcNaZV4bM//OrKRZsw7p3RGBGnhd/9p0DW5AEuxPTyEOi3N4YmmeCvE8QeBD716BpllERwddssGEOyfyOrPB502U+hj7YqqyUxGN0OHcQ3LXMjMUe2WTx00jtaApFYxgCO7o6ldKY1vztzF1ztPOHhdnubW3dRLgwZaoFu4kDw83hmutWbDzhzUBWx5vBvW15FFg82dh31LS/uibRNtkXdEIQt5N5ONtByyNW0Dl02j3JvNzXd7evkhod2/1zueTCSRO6ba3ObX5uxwXofTWxYuA1zaW8PH12ZjNYeq0h0iwqJWwd28Uxp0/OpiJpp2TXu/LfpQagfMugVp/0PQbJ2V22xrZBnMJZLbVDvM2PkBoQWrclP/3z6mm825AeE9y+VMzq7boeJ2Qqs0yfTnhSe6LqQsIlWoaWOanl3lpmrLrZi6meTYiYIKMPBpjBWHhUojxvBNatgcMX0GpzkY2rERUn7s4AdcfdKs1B6NhH7ps4dM3/0oyMS6dWZNa1/doiOE4rCh4iVIhS2e1AMO0QveA5yYAR0EuOs2q05Tk1fNOpPXsEdeHfDlPzH7b9bLUifMS3GMsnYNgwPqbJ3p3ywM1XsTNTNZOlD4xceR5fKtewnGBLENCKu62RWOlTJHn1pevGM+3aIz11ktIdiasd6sAzEJUoh7A2j8515d2/x5b3zMt/QBVpGZgYnumFkAZQ/eA38M/6Nofmx2iWKDt66bnh4mXLtv64uQANr3TL0evFWpO+dGvLee/RrDigIdJ0VYJtxamXhoXM6Zl+Sf99IktjL7yR5IHdHhiMFRPWbDDrJ1B+qsKZI11X1/5M63lOuawdutNu04wLOqjFKWfnG4zN9wXt4tNmya6u1hQoHiTmjuByXYw1GdPO/NLZHk7IH67htnVb+bEM4qNerVHAa5gtFgvW0lix4B/+wLVITIHq+DHVzCwnpj53iV5iGVmAoHAzHLZn7LNTbGnrTO/OJHS9iEhqjfA++ncefqht6mcDDrvjfPRj81b/I1Tt/0RN7sWejtAfNVMOOgME5zfGY5/9Gkav/wTdLwSk62fXBKcJtp9CzArhZzEenyzMHGFRTZCQT1nrrFwfe9O6/Ryj04Jid4pq0h/Se5IfjpUCD0L6V3oX6AIffh5p3Raq97Wo+7w+3qHHOgRf4E1SaVmcLOTy9fJppdTt73fl/bBmpLXm94g98Fho84lWd6AJN96Ht1As/2tj7CK6OLwubEEnboeYC6EVPfoFZnfjaG6nts0t4qTn/WNotV91RT8YL1F6U/Jb/nz/zNhPKqstPopQz8mKJG16m1f+C7WjLkxn9q/36quwTx9Wn5rYfWWlIsjj/2NiD3s9PkoX/9ZZ9tzKX9WEL0Vh/2UNhcqjnI9OxM8VNNkP7/OtnbJ4epowipB7Ufpl1M4hAQQqPVXjoGxlJyMPzCaiQb81RXtnVfOJZnurZvPNd3vvd/YNAy+WmGk41QWREIZBIjKWqZgqqqT4oV1aq4xA7x+hpjykdQd7lmt91veFw+p9fnHoq6Nvps9HaXAKeZswqNqMOkxAbEJEPHNEaYwkAwjkVCSCsUEr0/QNBQ0VHSUtNT1JVPn9XUm5FCpIwSxsNaFCLBDM0OyZcmGspHGxM9YBFLV+Vl5mbnZ+hoHWHpJyRbKj88FAFLj9zcwZLkYZhjGepK3JPzC0fB4/Tqefp6+3v8fCmNVnd5aEXZsHXaFmacFV6f/h0k0Y4gGlkI/80cyrJtoT6MGTVu5NiRh5F+AnE5nIfHkR8jY/rwQmNtnzlyF6CwlJmMXx5DnG7581OLpkegQYUOJSo0ZLY8EsTVM8mLZNKdIS7u6oY02E+rLWZeGtCl6i0BmIqOJVvW7FkyWKWqRVbuxNRnAX3llPiWLdcGS+F+NXJulZoUsCD15AAlL1rEiRUvHurkbpHHJZYqGyiVwqBE2CqDjAk3Z8wWfa9BxfVp6xCfbnGVAblhMmPYsWXPTvUVxlFVoDHYTgtHrAicYTIjVTNVHuG6u7zQvEIushkUrk/gpl3d+nV9nqtRj6G9hjyl3iZEPMlZis4Vxw9f7eozcsyIUQ9qk/+E3N+6Sc+x7+fff4lg/Tzyrq0iUGNBCzG6Ci8AW4pr8LsAt6CvilUaQQ8/Kjh5hwnQvBvQPxBDFFGrBGH7sDDdboAkRQlLG8aSKQZ66iHHsHitu3dYPC+5+S4c8UcggwSFux1OXIPIZargS8GZbLGtkBmRsc8C2z7gLT8c2mOoINYG4O1KIcMUc8wejGxRGSTd+KY3DltyT0Nk0qQERi9vlEPHa6SrpSrzyPTzT0BxPFJH/5og6Te8qISxx1oQJJQdcbqU5FEdtCiAq0UinRKkVygN9FNQh5oivjXAHMVMyCTEpKJdILkSHDD4yTNC6DQ1yBdNWplJoRVfK+DX80r/ZESXPQdJM81Qk1XWnlFxRbWaZ8sMkIthLSiArTX1fEQYaqgpxtm8XjMBJQXd6uZEch9Z6TJGTF32XXjRcrARWsVEdhhO3ZuigAMOyK0PnaJMNMueFNHkC9WykpOWchxb18B4I5a4rMB29fSjetm49zabVtSRQjhnMaABfgkgYOR9TstDnI17q7ELLuykwQACrG2AgEtrnnJPOo+4eGKgg75nm4LcqMwOCn/G2E0srlHjUgpMtuvWg/5A+IYa6yIWS9I4gBrqK6i9jwmBhTb77JLIGTfjF1R+I+xo1YRVPvSgJo6gfNNacwV38fXRxuUYpsDu0N5xrE7lWkZ7ccbt/6hwMLYJijVyrt1SXO6kYnXxJQaxOvohC2iWsO9xACaRBWBkIXy6WQ7XBREqZW58dtqZpTzO4ULp7ODbizw4uiSSqXkWBi+Mb+umM6G667kmYr6ugOJb/VIE5ip+vbFXrn177p+5/Ladem9bN7izB+XqkMm5llPTZeFHdhJ+zXl4jjH9u5yH8UoGDJQvoN4yEPCJPt0jYAFJ4ag1xAgOVoOcMyKiB5RtiC6wIB4W5iK/BvQrWGcKWXp+ohl4mKB/7iiMIvTQJwOmUIW6Uxo6dNJCJQimSjAEQgp2trywNJAW9lEJyUjgL+ddzDNRuBKFljKB1UXChDRcYROdeI/gBf+nctFi1QxHEZIYuQo5TmpeVlwwwoS1yIbBE5YsBJGiKrCEWGKAE/ye+EY4ksJDrYFQGHNQMVe4jYR7LFeGkKA4+uVGOYXDyQZ6YhjnVIaCb0HPpsQXR0hGso7oUKD3mCgEiuimQ3kLYPFy+IOsxeODGBpbK1blAWN1MUOt8pGsJPlKWFKGF2z7Xj0+dwtXroZphWwS9iZ1SSYMchaNmlwDDABGMrywixvyg8zCcqGUeGlYwIxlNa1JShp8slMMSczWoomi0TRrNa7BY++2wkZi2jFwwSGCuyiVtYINso/XpGc9T0eDyRWNGNQcmhv3wZfPaHNC2GQk+YbJI6ktb1T/eHJjJXvxSHtGVKKdqAk/EbM3a4DhHLmC3SApxUnikIoECZWJL7jTrVkMFD9Ked5EXfrS+pWGiXHbjj61R1Axsgsl3AyNXUyiTmut7pCTS0I3yJE1TA0GPblQTi5h+lSoJo+UcBkDTelxjIUZZlKlE+IOmzOezjVqKaKrwLWaKkVWbi52XthcOwjzPpxGVa5RtSndrvKpMrbtNdqKYjp3BQJkfmar5ouBw/LXkmbOVbGL5SnjEIWUvqDVeVTZa1609YhXrdI05EvawNYyWAIxVrSj3SaPqvNYumhjPHbdCYvWJllVvOlAYd3lYQzJnJ1ZlbS7heSx1DYa7GC0MPUp/w/vqPSQjs7qoa+dLIru2ckJnaSREOVtdVdYy1oCRbhc+aM4DOWSm/RVcIVUSc88OFvWuulJ1LVue90rG0khIh742enFqsQNoz7USLekZLga4s/3BljAnjWLYPACsoHY4oYSOdfvOjs1C+KkbCgkWzqyO2AMO/GWD46Kbh34XbvIRTMNKh6h+pLDpsTnJuN80C8pmgdyvgQhpMtwjUW7YY8BVV7L9FKJtMqTAdJJSzd6n+uuRzyRlsCpIRYYA8tmYyjP1cP68ESCDKaBBlfwG0fOCyKhUtSEjXhTq5QibTnIqtoOAcBRZrOG2asOjlS5Vb3s20+/AjPX6CVHI94yZv9alVzTgW+eCIlZmw0tydzFAEnFsOgpwJMgpDpIJwMMbUtxmkYvA8NwguypKj97aFDXDrWoc2eKLpyKdLz1q43aqoLMQ2IweCK/fCydNpnbZdT8rsSfpvQ6Q/1rWLLUuSCiDyLHyIdpTkRWeWLw/ugC4xzLxSDGpQSHdbVmYGc7XlOWDR/+GNZj/zZxPGbOQbOXq00M9zlb83aG3HhqbcebP2NMFh7nzNplXyO/IwBxXHN9ATtprqdm5vQ61sZteSccRFsGVRfs7awY7zJfxTDWX3zs7KlmUZigdQlhO6hwkMNru396WJIp2mtiykjFNC7N4dbTBDwAt9VKdYEwDiv/Ek/7N+Q757kSqDVLbGwlwR7Tpn87SrYARurkK8WVwfVI4BZU5XCjbHTPrQ4beJNFC18Vi/sW8bBZNxeRsvu5ILplsPnoJ5fIsUQTXDOFGSL86nMvStbH8jBteUCCGUBqNqSec0WpOsJF3w245vQxYx5zLr+L9GWc1jG+VZ3ukxdws8jIcDIeMayuNKO/PZ6UFRNeMlk7LLLvl0ua1cysLwK3gb4JHTxJnvKzH/AXVjKGQWy0PVpq7E5Y7rZHD1tY2bAUsHrBMMELZ9C0Z/7VvaU5gUfPCVmQxFIOVdRi4u0xib7P00NwKahN3xtbdfjjm2N9lzdf/aBm9j0jnrkt/zvCz+CAsJS2/3UDGD+9LAi/uv92jGeSKYBru/RbPwOMsl6Cs0bKgM6DnIljOc8rnB4rK2aajphIIqQ7vgwhOrLLsQP8QPdaL74hsswIHgW7rStrHdkxFEeJBZPiA8yQFTVqHiJBuYCajMtqLgEEQR6UtweBBMVbJOApQUtTCnEBNzNDp7Zbnlx7D5SRn/XZhCMDq6ZaN9nrQSxcIZUCHb4SrwoYnv6xD1uJQHYws5d5tlzbOs1ggZHBQIhhiUEzueOTuyysQ9qBuRcEvVk6PQzQP57qmBN6juYAvHH4OSwjxGC4BAwxucBIDTt8xIhCnv9Ko+27mcFBqxtaOx3aP/9ps5+mQYKpG6cT8MOS6jDgobeH8iJIXEVEyxHR+zgNVEQMMBn9q69OTD6o44YcfD75CDTOcKrAusRSpEGC87X9Y0Vk1EL527ifqon0CIFA4pLWQTIsY5nYu4xUchY986JAGzZjmkVhhK2Doj9Fu8JkPMd4+baFqDZzo4AI+inoo6yuQbM0GI9sxCwazIEBcEO2YqO5iSl0DMjtuTYL2ThCeDGN6rsugw9TM7xcibUoWUd+LKh0sjTJyEWBzEizWRgX2oJgYhRsFDYdc0R0UaMUIQAg2pGJ2Kwd0kGNfEm0oMM1IJz6yjnSwyXeUwGH4Bbs671UM8kUmcjx4jj7M0j/mDxKxZDJt4mODiIPciOo9Vow1Im1REqOnwCTFBDKbcw+rZkMu0NKsNweJfE9zkCzIpoB6iifdqzHzAmq8xKyhyyphDDHsKxLUPHDS5GFMRwu1qPCT/MZydkBPCOjipyOcjO6HCGVB+Kybngyu3zMdPQhWiQcu+nCj8uCAswzGfMZCoOKm0sc0JBDihAXyRq/EGBBkDG3BwK4AYRM1wQSwCAUJNqRAMkfzRwbuEFBLXC7cuE6k2w60HE6LDgDUWpC4+Ij/npN5cSkN3sDs8RDVfTI65EZ3KDEtXA1tJuUw7MrgJmAquAV8HCHdlovA6u5z1tO9FwaVqBL7gqHsdy7/8ABM7YkJF9DxaE7sB/cTb8koc4pHz0hiXZam+pszvQs0Dj4StjbIkX5Nwv0CUn0OUMqRMPRuMlqMX5jkRbTL8fDuHmkreo0UBANES9bK3qMRY7ru4U6HfSBjnaZDN5MKyAbCEarP3xZvm3xKLACrkUJUR4dk0NkwDPKvKkhwNcpD546u5H7MybZm3i6hfIMsepzSTR80ITAQ01bRjQ0UQjsUS4di6CzMuSgMb1bD5lrrkKwvXWwPMLMlh00DzV0RH2xrOISDl8KuyDTDaySw7o5ri7tU8YAOojzJTVzt34QGxTJty97yBxlqsRsrduL0P48t94hjCajFCIAPz/N1P/Sms9myJTbS68q+1IpZcI5Q6fSwRBx8r3jqohihJjnMcJnHM/Piw+ZmR5B1VRc/a/gPMY6+AYZBVVytIoockzIaqBMGqZj5a/uwqWlytEHuwtDATC3MtLCk0+v6cNbzVVtnaQ2IFbBuYuCgUPVelImTBe3oNCmYI2WK8SDWjKj8sc2srI028y/RCps21Z8/bCzOxobDJ86CbvnkUrYG1gnFQ/ZKi8raUb3SIG+oz5yoomQeNAAaq1hFMp8vdhOvQs90th2Caatg5NNohfIMh40s00PFDpOuFJJgR4XuYi6qjDgEcdwxFiaNQqLOL3d05eDkylG/bMhZC626xyiyY//xTQql5WtkeQAkviKczEema1ZqKWyblQrbvi81HQxVrsyk8BDb7vFFes9UWwSt9nShRo1b5yUAtzQDslSTrDYqH1bZrAJ4AhMdZna3Ckq3lAgOznBbPEYoVUZ2HnXQeUJNcMy2SymKwW7GwFFMqNPuH3cU3lDiJEZCiOxKsSGO4OnRYA1yQk0otG72yJVYiEjI6rGI402IhK/VmVN+byIDQAAyI3dUKA5T4MHvagg/uylSGUXXk0NH1M+Oo1ZFBE//xzKhAk30iCi6ivTagUpFwAA2JVd6T2g3EAEmJm0iPMuOKVbJ0Us3NpewKxCYfqQm/smAWqI/UHQ6V3fIimk/3SLnvBqC37LPfgzyKRh3m/DHzP7VQ/MiqI608vbS1gsyD1gT/aN3VqiUNwlF4k1iHOiSpla0V6MVBF7SAVWpgS8j+jindQVwbb8tAYewQMeYR24Uj00u8gxK3PVS53zoPDwTc5bia59PWEqUeDIYAr6JOCSLqrcyQ09EGxTSBIe4vb9WxmkFVJ8K2Ximekw2u81BG8zsRwzORRatTTdoxeBOxbtN0ILYf8jYjAeNgsTsjsTHD3loGGAQO+TDyB8lIIkQp99rf78gqFyRuDEJu6TCOYNYz6GszEe2JxkQKyNH6YcvgkCqqndHJrww+ysFX8thy5JhDWhxxULzYMzov/y611N7mM+ZikZDQxzhUM4Ub0kykuB3SKplNi+RYERYmQcxaz09ax16cwOK4PHa8HEup+zjU5O7mXHi8H+tc7xYglSBMhcithiAiM/RCCvXSlxQ0U4PTEkjFShJS/HW0ZqXVAy9GVuxsZQrCiwMMqKvZlA4mUmbDfWq6hI+Rprmbg32UVNAFgyPBqY27U/+6Np+qYcuWJNEeJu/udKWV2ImR/TCuhpywBgSeJp5L45McbTFNxZji6CcioY/AylBGiM5gE1XLK1SroxqJlAUqoAnFU3lj9rHIktg2buRCdsMeCMfmkVyc43fdmUYRED6Bw8fDvkg9hYdkG8JSWRrLn/Cg46zYPpXjbcpJ0D2HEtGsK7JPLbFgYpNTjftfgDb8VN1aIKDyUqo2ZfGeLK/8DQRhZYfKqWNRQ77QPb8cFGod7lXzoNRNWQuOzqt1Vf9KrQ0E2kRihUQDW3GRTqTG5hF9hScdYnJ9G9h5tXuvZl3UKgUkrC1U2yFUO3y+ChgBGgmThfzSkb7EJChjhWo7TrxYbaxjbNlYS2zLHltWXcCWQ3Ux1Pv6QXeXXV7oShteHNPkJl0R5t3l7Jj8rZEmuh42lR6MQ1ixwXKpBb4zUptCwmFG5JcQan3p7uBIomOiaoozCG8IlZVEaDKMobQ53Z8TIlk0zRGq0zBqJu9d6H/+OUiX3uPZVu0LQale7uR3XCwCNCxLLdxIci7FFdb/X2SuIpS6oU6IJ+7CRF7dghoiQEyWtlArVcDuA7Tj3dbQDv44qG1Koqj/ROnk/+ts3j7tEssqJjI38uKxZ1a5xz6EoTgXu9cG2FN06JUFwROk7K5D+2q2XLCaUjRoPcUf9xwzM44wFBamZURP+G8VzNOh1yuKyW72EkhoHt2r9hkeGpniMAYPVk4uj2O5dW8qh1LXCWExtNavwqcHtWaxK46VvjmAAYGZJCYwmHPDDv7Yqx3TKro4bexEAkV1EsPDMvR9GRmpv+LHSe8/Osc7q+YItEnaeVUJ1KO0avGEkGwP+pEVwdQBldkGNyvBcLV/Qwtrl6jq0MJbPOcxNKMwHrs6skbyyTUT3NDGzFTlQVB/WMnlFzLkxSnawlcRM29Urom+QKguOCq9uVcoJXH4d6ZliD9fA9RBbotfVetrhAtxze9SqnaL8wsJgZT84oDzeKc0cEIDrPY7ioS1OyPoFol3YM95R1bKVbrWCeyLIFbuSJVYkXfWhj2UpdIlZP2TWmYncQ/HQWl4YpeVMQy0E9zGN/KCYaFtZ9frUH9aYbjdEuZ25kXYF1F/ieI3garaldLrTSCBtoO07LSyksDpi9zseqpRcxG0RhJj4u2+MQ2HiON1CPr6FHUUhN6+hwCfj/7iLqPBesZmo9GscJG1LSlyexnaRwp+Hiu672m0/GnF/rHVBI5GmnlqA/Oi9sbU91RlLLK8O+rmfbwX2ui5/6br4wh2OZyk6wqu15YKbqLnsmvSuAd1QlOvE6tNspOD3xA/9ttbe6i14MrAzQtWRK8ZO6KPHk4MFyd+RT6NBEEbMt4c14x0XERB98bSt82mDY9GoN+ZNVKgAxnIZ8SwwmQ8yi3whF2F7xdapBAuX80ZZEfGZQ/hQLRMmMbwCWhHrq5E3BqLg5HDxGgeuimLg+2gfwE/G6Xdh5lJsVckkaDELxjt1eOE6Hpv13oi/FrWn15Tdq7WD9TKSIVEyGnBZ9/6BHowWEUdaj51hrgWJG/gzc9fCv66q76jYJbYuR101CcggQctDRmr1661pvFmwi1wTBN6rlUJSFW5akPNI1nus73/s/MCgcEovGIzKpXDKbzic0Kp1Sd6fmNSi4yU4VUmqroVFMqAxmIAkIQG0ZGl7umDEzbk4Ux8Q2sDoIYBrOXJXhIWKi4iJjo+MjZKTkJKUQm+AYy4YYi4WXCY4Inh6NwSWo3YWeyRtHlutp6kZZS8EBwR2d6mArx1xhZbDwMHGx8TFysuTrI7MQcBGb55ls6hU0tN7e7AcwqUpc1moQF/VFG5rtgR9qCmhGb02Zs3K9/T1+vv4+vyVeE7Qu4/+GBCxCwQsaD6q0cYvj0MKEEGdi7bKwJxyNLIW2OJsn8JweCS92yTLXgBMPev1Wsmzp8iXMmMIKwqJZQ6USkUQUBlqoSsAcEieouctUraa7N1xsujratCdDkL62yaxq9SrWrFq3TqGIJZ48iQ1RZTSjM5CoQbKU/us0ZosnH219eMqQcCrXvHr38u3rFwQanFICovwYqSDbLit+LkShC9AruPPKFeYGGDDYZ3H3CO5A9S/o0KJHk6ZSqPMQwTw3tR3q9TKVjjLOqoXdWCRqy0CnlYC7KE6vAbkD5i5t/Djy5MqRqP6cR0Rl21IG5kgsHe2YcpoA2zWzx7fnk+DnGpb/l8dI8eXq17NvTyk9U9MSb5zODCQ6kDLxLn2CgylFOLkA08pQOgjFxkDkzYJKdo8R4h6EEUo4oTK05RDfFHNwNBYrBaZm34UeseIUbA6d0wkau9lEX2C8oHOSficoFcQv2BXVWAf0rCEKHhhS+COQQQrJj06vbOShZgYSeEZ3ZFw3iFAYiESLRWal4dxQH7Sh00FLuWEHQhT8IUMfrmRzJUQ+1bAjJk8O+Sacccp5CE5fiHEFdRwpGKKSDR5kRyvObaIBUO+Q1eUV+K3ZhkZi9SQcd7T8QcCYF5R5EklqfqcQBRaWNyeooYpKmo9RvPLagui4huaGeD2hkZNq4gDi/1McSAbENSbUtY02HsEQw6V0ZfeGXfzRxqlwe466LLPNtlSqDtDCcpOHRE1zTaenRgXFONTtQCuLmDYk6IJo7coQGDZU2sClwPxSF6EfIAhIYcg6ey+++ZJKbrS8VuRBBWKgo4ZrPDK3JzYgFGCADLiEcsPADJ5TaGvUYbTZQ/yya1FCGL+T7LWEOCetviWbfLJW7/aLZscQFWwQRkfgEqylVEGM7als2parYxF/4m26DVNawK4pMKNyRw+JjDLTTTud8jZUShxppGLEBTNBvDJMpgsu/AOvd8lOS4dJ9KZxqp+XaKyRVL6c5Ni2Z9P6NN110w3A3P0UvTSaYWtBa/+ptAQiAALrXhheoW0aWHaW8qJ7Q6/nXf3tRNZA7mlv6dm9OedA4o3VizwArHgPncUHhhrhsUvzea+SMVlB3X4d2Ci1AUZKRgdSrmznvfv++3Q9alwbkugpyAzqBcZluAZeW26Zmz+49mLxY5OOgZGsfUHeZNDbuiWJwIs/vnokE9Po27Lyff3fi9vwVGdEt5PpIB5oTu2dkYv+2Y3h0RMfYlBHvgESUDnmO0aMVhUisTHBJlfDz4GuAKwYzMcoKAkK76CXjaAZyHvfCVdY2CeyAxawhCZ02v86djtRAE59Seie2yaSmQh6qyYkWcX95CCdkKUkSzzgEr/wlEF5nbD/iEZ0VnEiIzzPOG5EOoSEJxIzuhkMTGXtQJQTEOKWBx3PJ6fL3RDydsQxkhFCxZnS8NIwowZR7YdiZGP0dDWt0THDU1RxFBFUosXs+AgM2mEiuTT3P3GVsZCGBJUV9/cPI/EGc4TKICZeUyM7BKRL7ztLXFBlvE+5MDsG20QvQEgt7z3siYc8JSqBZL7+fa8xbAhOGt9XG5Fwooa2sw1h9vPGLXLLGT9rC1OOprSmRI0Vu0wlMpO5jxwiwRtkw9RklqgFSqowF50MIaHWwKc8ECuWR5jiHVk5lXCa8icyCp8y06lOfDBTCR6p0ii0FQ10eixdl+uBI7khGPQZwmg7/1zN0oYYxHUStKD3IOE3P3ZLM8gzj+hk6ELpwChgZuw5nFzEBZPFJGgp6gcINShIQyqFY3nzm/AcF1S4SSMGlmhqToxUZAJVzP3BUYRLkA1DG5fGfFqTkSUVKVCDeoTIPJQJXsEgStVSiPpccpEGuyMo+OkqNYJIczbpqFFlahTleaNifQQU9ggk1LGS1XVcNUQspCbMn0xOdQLpzlMiBpLsYctWSwlnW5N0MM2cM5N98yI5aarGo/CmrIY9rPQq0gimCG6icvEh/aYaD55QpFPH9Fgc3dJOWWYWkG8BRCV/2jbQwhWSiD0tYsVZhRiZMom6K4mUXhc1DKaoDpYdkf8lPaPAGJZSLSnsIWDXths+5aa41ijJWlGr3OUy0VTxdGu9AiYB+5ymR76YG1KpliLJqI2BuaLXcMUzq25CtGVunBiY4sPTOTrnViGqq3+YK9/5PiG3Z0ta+ty6Mr7B1SnARNFCqPSuV65PpTYYCEClZ44VhXK/BQ4FYT9K3wkDFasORguB9etb01pBSoSqiHWfuc0n0QM1Vo1lchGzhfAKsHRCAdfrsEnhGdOXw+r7Rc40JdqHCY63TdpO8iCnDQvBkLOCteln9SnKm5CXlO6DSJecuWMaUzmklalgTT8lNSi9NqIWpZZ9r2QgsPVEQCzljnixds2pHHW2XnbCuRj/59uiVrnOQQ1B4mL4tf3x8MFuxQnPKldYPljKBQbIawhArCDWksPGnS3nTePJ2ETbudKG7a8HKe1kOYSsq9Hr47YsRg/W2chPg24mWRw9VUTA1xKWfvVyz5RXKwgwxlx+9JFVLbIigUnXvExPc0aZIc6UrYMWuAWsk43KRDkWzqcOaIubcMxyKfYxm82ija9tPGgNhNTK/nYBZefftHoTQ1KVhAscVo2B5PlEEJm2EvBr5GhE29Wi9Ta48z0++8F2BFB26VDrnQiatUtXasgzdVax3l6uGskuxrUnv1Dm8+Bb3xYvIE1cQGZ4BwNy7HoB6yzbJHMgZOGbvopO1fbD/49fvOVGpI630xRpiG9k2rZkRwMQANYQCvm2dJnyMs8QukwA3eVGbxo6AuWIc4/Y5DPgAM3UPXFzGdzCruNlMbJ3lJsfveu/o4+h1jESXw8mZh2eOhfdhj2hxw1Xpv3tMRhZX4Df1+t2h9PQaSB2qNP9MMBR1h81QICtPZ3NkQvzYxuRXCwUGwqzXuHdI5/sFYvVyY+3nRDvsXijNl7ynjckzS6flTceydaKv+vnU5/vP5mH7DtBAwAAcFMH3XBBs+NykE/fcNXzvvdZa0DsVVeI4Mf7uzt4fJQhmuVIWN33zj+s600KfNnDhvjcEvPJv1yh6D+/+8nUdhWsr1fpv/+eGBL2PvrT/y06cyh7mcEQqGOz5Derv/72rw7HQxFeEQc8NsSb//0F4MWdn1El0s49kjEIE+0IIAMuG/shQhmIXyKk1dQQkdstHfc1oAaKD9c9ggRiIGmJnnn0AAEaQQluIAqiX3GZ1vZc2G8UXQrG4IydH0JNl7D11nvknwzuYKUNH/Ul1pQBmq81n7TpIA8eYaV9IK0RAxEioRM+IRRGoRSKyvlpkj64CwxOoRZS2Ef5HD+cW2htoRjamQHuhEuB3yI4Q+wVxAmOoRuSkadpUBbe4D6sYRwo4RvmoUjF4dho2x6t2T0oIR7qISEKVWWIg679ocMhwyAWoiMa1tD/zRw2zOEjVmL9SUsSRVgblp0lduIRNSLn/YDTTWI9bKInnuK9gOJN2eASmCIqvqIK7hL8USKdZCAs3mLJuGL2QRoboWEa2iIuBqOz6CIa0R+t8UgTCqMydt/m+QMCLiM0VpkqToHThQXH6GI0ZmMqTaOzuRDJXCMeFZ82juMpYeOqLdUCjhcdJoEvkqM7Po05jhhjmM61OAkwviM+zlhnmByieIgIehQt5qNAIlNnnMLpQAnEoZeMDSRDxpqgJJipiQji6V9DVmSVoePuHRg1WY+fWaRHzmC5MRApuuBHlqRyNdTPXV48miRLppMW/YwPLEkxlGFL1mTnnEl+IJBd/wSkTfYkqDQOIsJRmqykTxYlQcLNrRlKoBklUyYbNUTFO2HWeBlhaoBRU14l3cCX0aSFeXERVTojIGKlWGblA47TWJ4lc0Hk8fEkWralW74lXCbDbsUlXepjXd7lfKmWNeElXxJkWHZCO/alYDqNTuigWt3jYCYmsyAY1gSmYj5ms7QVW0ImZTYCN+ZF20VWZW6mMighUc4kIS0GZ47mPnymO01mVHgcaa4mFQZkwqgma8ZmEe1k38mmbfbOZtTmbe4m0zAPb/7mj3wOcA6n7wgncR4nSIkIci4nvlyK1xQjc0YnFRrGZEqndRoHXMncdW6nkJiObnIneK6Hu8zPV/+Gp3mKxuQ45nmu51XsyvKxJ3yWD9rFJ30mh2SaZn3mJz5Up372Z0zMpX8GKF+op4AWKD/chYEmqIIuqEG9DIM+KIRGqIRO6BTiJ4VeqHxgqIauBIFuqIeiFWJ+qIiOKImWqImeKIqmqIquKIu2qIu+KIzGqIzOKI3WqI3eKI7mqI7uKI/2qI/+KJAGqZAOKZEWqZEeKZImqZIuKZM2qZM+KZRGqZROKZVWqZVeKZZmqZZuKZd2qZd+KZiGqZiOKZmWqZmeKZqmqZquKZu2qZu+KZzGqZzOKZ3WqZ3eKZ7mqZ7uKZ/2qZ/+KaAGqqAOKqEWqqEeKqImqqIuKqM2qqNhPiqkRqqkTiqlVqqlXiqmZqqmbiqndqqnfiqohqqojiqplqqpniqqpqqqriqrtqqrviqsxqqsziqt1qqt3iqu5qqu7iqv9qqv/iqwBquwDiuxFquxHiuyJquyLiuzSmcEAAAh+QQFCgANACwAAAAAhAOEA4P////39/fMzMwyqFEyqFKUz6Rju3t/uo9YsXBlvX2Y06hKsWY+rFw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FAIAAI5q6cjjj0AGOd8AAwhZFpFGJqmkNj4uCVaTTkYp5ZTGIUnlVlZeqeWWXHbp5ZdghkmKjjuK2RSZZFYApZlDpammm2wStWYDRUpQZpxt3pmlEwEEgOdBaSJ5JxMCCPCnQW7uSUGdh/bUJJFZQlonpEIo2mhBSBpqgaSVMnqpQUj6uamnn0bVJx1zltqMpRKcOkGhqA6q6qqkTuBqq6K2weqs3BDp6q5jAMtrNpEKe8Ktw3Zk7LG5JgtU/5HNpoCssx7VeoKv0VKrrLUkLKvtQ65O+61N4dI5rk5WenvuSoZyu+5LAWgqgbzvztQnpebWWxO26lIgrr4mTVton6JmC7BFyO5JsK30WrDwwRARfO8AfrrbbLMK12moAAZDbNCtSLLKMZ2eFllkw5lC63FD7V4Qba61kjpyq/2uvA+sEqhsa7QNf9CzzQT9SurF+WJAAAbuAh20qIreu+gExoac86nYKi3QxLtWDMLRAZRcwb9W6zPxvF17yrSt+RZQwARH09yA1juHfXXZDcDadNESHL02BXrnLPdCE9tdd5YwV7A2AUcfMGqrKFgJ9t/jjAzt3dwmzvbTXb9dgv/jHUOOztiFd8B1BTp7jhDoUIcQ6qSLUvyz6WLTLe2kQj8O+z1UM+tw57eXIm7NfOLduzK/Jy0JpZwPX63UftquPEWcSty48c/jI2md0m8+NO/VTwF8JcXiq/nbzXN/QdPmd28E2N9TIjXJ2FJ9qvMe0K9+EfabwijrFVN/f0KSyt3L8ve/gcTvfAR7XQEB17+cUaxPHEvfAgmypwdCkIAT1AenHPi1C2ZQIRuEWtXI9sGFQGthkMJgCf9xQpAxSoErFAjnQmYlGMZwaTTUWPlumJCEaQ5WKuThPSqoOQgKEYD7w1cQjyg2+OGKiQz01xKh2I/5SZCKc8OiFrfIRTj/tK+L1vPfBr4IRnuQsYzemCIa6THFM64xHuJT4xu9kcOSmYxRcpxjr+5YQTHqsR39yuMft5Eu7F2sfEzz4yC/MTHphapgiVxkO8IFM/FJUh6PhB8fFXlJcWSSdRzcgCA7KQ2hPTEDoyQlrUhnyFSqshqlOyX5XvmOaT0sbrSUhy2vmEtGZsuVvayGuIAZzGIa85jITKYyl8nMZjrzmdCMJlncKE1pULOa2NTLNbO5Shdsk5vL+CY4XSFOVPJynKwoJwaIic52kmVm7vQGPF/AzngGo572zGdc8KlPXvCznwANyD8DeouBEvSgCE2oQqOgzoXWwlIGdagrIirRiloU/0YNvegrMqrR0XC0o6qwJEiN8dGRmvSkKLVnSVM6ipWy9KFFStVLdyEoWc20FzJVGkUFklOg7fSmn3ApUDnhrZ8OFRNGzUZPuyhUJtkUjU11x1KPWoupUvWqWM2qVrfK1a569atgDatYx0rWspr1rGhNa2eSqlY/OI5IOGsrKChVtnjJ9a547Y2f2paCEeZ1EHtdgV//KohURpWwexgsYvdQMOGNgHBsXawUOqdCutIpspKVgshCqQElOjazgtCU8SyJWdAylFsNyxwr54Wrc5o2Db7CG19T9zbsiTCU9hPpa8fAyxMmMVSXlWVn4+fa3UbhV5cbo8twGYLscda4p/+97QhnizgCKEpm82RB8qDLhP6pjGKf3dtzGXfKWLagtNztgCnnl6/c+ot0dUsvbFvZQPJ+tgF8NVvqiitfLaBvV/4zGHr7u4OxSRG44B2vfc9GswcS+AwEgyh8/bZcVhZMsQ8Ow7S2qwGiFe2Fus2wGQw8vlbF9bO2HZ8AkMdJEV/Blg6TVx9P6LJG8tfFVqhh0bjHu4cNGMc3ACUIintYIOfAaTKeVNZIproWG/kJJ37uil33KsbFLGlRfnIZJCaq1DpWWFnW8oibZUMSihkPuhVXds88ZuXWuANFZvOReUy/PjJZCT+Wb5gXd1tzlbkHeV4sq87IsZPJOVi1gtv/ndc5wHn9+QdxzqxdRahkBUsRlY8Owp4P7bKexZZ/McCs9B43aU7H+IJlw/AKRN3jgmX6ySMDIpM97eQloC9crz5zhEtMQxkcNsTOldaNyVrIElNauC34NbQ8Xdta7263xUYbZwPNgnjZmLTUZukXs0vqYQfB2szl3I0jrdBBWyxbETTniwttq8mRj79UczZYizXpWzq6u97WZMXKJeRNI/u1cG2vBMn97BFY27u1bTa+Xvi6eMu12+cLcQYIPlz7RdCUkULbuWdJcX1madOP67gKaIxsVw3MiUyO4xMVxuV8v7R9Jnc5oBtdrkubeIO9dprGSYVHmY/V5LnG3y8f/1Zp9io8adfT7cLl3VaVZZvRsiRu65Bm6ak70FpJJ6u/O9jZIvpcBi0XoXNVy+tNjpHkb160WAmYMKYLgb3GyxXC1Q7nAaz56fmsLNbdXuDhKjxfzg74ldOayUvbuwIjc/gULnzHiPNdwSL3eKXjhsJXaQqIQRf61f/Lc6bbD+/YDJVodWs3KmPBhehDOd1F8PmvgxSCouXgy7LwL2Ep0eVRe7xFdzllCrRre5rKd1Jv+b1R5v6rxYu2sITvevUKLfC6v3jzX84Bnpsg8hKv+6pB6lJFTzyE2kNz1Qkq1OvufRJFn/5MI/+GzH/14+D+mvsL7PoIb5P92VxiAi9dKP9D8wljfpRl9odlrqV7EkViKtB7VRBI9dVcQWde9pRKdhVtorQxHCBg6gcDeldWEvh7PvMzXmNf+9UEVoQ0ZhNJipcD/jdkGUhLRcVgjqWAEfd/Vtdn5UVjUeVurwNZzLV7vzN1DbN1T3BrqtdX/qM2DYCEfsM9+FdMc/deOjM0GjaB4uQt4vUBUgd4a1ZR39UyfENbWGdsVLB/QrYDiOMByfNpoLdITEMvZzhbgxMzYrh4J2dHTVAsLBU6HYAyvteCYAdu1zN+MXCGaKhfDnZS2UKIFtA2MlZwUhBXIqeI5pI50ZI1pWZSW1gBjJg6U3aJfQA87tY5LDd/KaUxhAD/ivGVe4d3VHDYiKxFg1fHA2cEgRHnifXjh8cEh4WDi+f1fLLIdJloYZm3hl0Eh1pAjNdngBJ1hXy2eJWkWdyygt6kjFSEgOqVNot4jM/IUJrTNKR4dsjUf5wENwaAX09jKMhIe5RFN7yYTxL2Cc6TYk24SOb2NM3YCfRDdIfoUP0DOnQTcGVng5qgf+0YTCj4SGoYez1oalvmXVIojQXpPtS4TC30jgpjgbfwaQRFhd24aKaUdrPkBunoMJcVkYN0K3LHg4EwkiFJeSY5SDPjQ7JzCeBHTx3DkjFkizqXfY9Qk4+wS2GDkvMoBjtVj2OAMyXYYS/pIopydyU5DOI0/5K+0on3hXjfGCR42IeI5318UDM86JM6sHWotpBIYGjf9W6wJzmHomoYEIx+t1r0F2SK9JXUY1DAMjAHJ4j4E5Ot1WWVxyYoiYuWEmlPN0xXFEReaTGAN3nc+F2BKDBLKSJ55pZpYJgzQE3pIpDdBV+rk3VW9m+9Q5mWIISYBlHoGJkgsD8XZG4IVjer+C1gmQVD2QKi6ZIcl2CvgppNdmdqaYIp92764pl36D+zyQMLE28yQ148OQTpYoszSIvfcnFLt3qd4oh44HCp9jSGWJbjo5GFiJMtkm5lt5yad4pQgzMkZ0S+qQPN02DOozXgOSIU+DUWppvotz/S5oW8+f99OICf7tkxKjcu8xlfW+ma9rk7ENeVsfiKzbZ5xsk7dAUscXSgMkKZhxdBtTlnCcoH4ul7tFUC/NRCJlgov6czr6kq8YZ6c2hioTZ9waYrckh1rKUwLfme8AaA5zOH4nibAkShNQJcDhqXH9B6J+oFACZGnuhZsUWWK2Aoxig80ngysoOQaCegSmaNSbBhifaiRqhdblczDahcNdeOs+Vuk+iYFdMuWIOdrrYl5AmSM1iezxZCViSigmWADQVZWkp6s5RA8RJl7CSJ5kiJtWgufgWUHxklb4qgh0Rx1rhnKbhydOWjM6CiwoUxLWlo8wOoiOSjbddacEqdVhCfzUH/SWx5A0imfVynj8S4TZBofiLILX+am5jTkkBgSLFYpKNKqczBTibqo7UJUS1HibxKnxNJMsiSlGZZYXFKBBcJjqcnYGwjqOyhnndqQbYmhwO0pGUop6JqcPbWWFL0gMe6AaMzYQYWcuWKqphqX0/aHs55fWU5ePBlML32rc66qHuoqwRqAGuDR9VXeDVwrpt1qsf4ITpnBLEpf1OHc+uqlKJUSeUEYznzpCnEhALLAmrDjPdFL8VaAw+bH/Y3rxBbgkl3r+xJZ5tyXsITLdQasAbbLe9KYSEZSSsaBoxpIfy6BEIzM4XUePjmQimgn0ZjjKOFqztbiKnZnUAaBmqq/1ohax+k6QTYl4pO5kj6OgJOuohtA52MNmwZR2T72Kw+EKkeIC9MU197M7MIkrRK0GsU55gGR2lZ+21TewFeyHiqeoOZ2rRxCaa1andfWCGkulooWwWFI5wt8LIkQKLDdiseWIMT1kGfBErgKUAta1dnqDjJRIWPt0GMC65eankw94yfdkD/t3TYhUXsNGnKuLBLO5P4ioXY6nuRS7ZiF1yTiJMr2K2uaQCc6yWXK3Nyd5WjEohFC2fNVqLHKpNUd5Mf5nX4lmIe8IaIE7UdEpiFq7QkWWWgCo6sqbjTqjpcN7pBilpJdnu2eQTxQm+PuyRACQa5N6kBS53is5x2Nv8qXXa34MtHj1VDHUqClRiSOduWyom9HlKcIFvAyUi7RCSKdveMemeJA3ex8YpnkHRdccgBfPixCBI+CLw++IS60kadGJSxyrtDO3M2Owi04Em/jCaNxtq3tvojsAphlHSjUIdLNjtcA9pcGFiz6GavjzmSKFSXEiuFCxqFdVs93Tas30moNUZfvRVAdVWVJlh7XgOgnbeEHvy1rpXEK6tiCnmzGZSPYRewWAqFJ5p6Z/pAaojFkguX4wOgxqanliWb+vWhkwu0aAlFthOYDpw0VhQ6ZNenYSpA/GO8fclKAkujXvzFDuyhObqicju7GrK9NTDC+voyQOpDhYpHmdb/vpykvnyMNVV6XGGKlDBoq7bFYprsHfgUy5epLtEogtNmZX5Lx3grgzYnShx0guJ7BEtGdy0jd2ADqDELIbYTlZL8A5QEzOVbwksIaoQjXJTScB0TwCsbSV/5XuwbprRqzJdnbwCsn8jMIc38uiH8BDYWscSHbRoHzmH3g34CqCeWzTYEub5cyFwKBLaTbll5vCk0ZZmyX1zZH1XobLnVzu4MmpjzO8fcrunptq5segt6gQIHnIj8x7s5Pdp3zdPJn6rnsw6mwMix0CD6zALMr47TMyc3xWb8lo4sbyGUz+5iy3x3ww37PtGDSo5M0CiMHk24RCjdpRoYsQxTXmJZ/4k9h7tzPHKnu55AzIIkXTfBN3e4OWQkPdTnUdRim7L96dDMFZPys89ObdXJlorHJseiO6Rp/WxjV5KFRsjbjLZ/Go9kLR/G8lPJap8sR3+4F3c+R0MJTaAcHJGHu8JjOUtiGXt+mc5vY0NHDRtxS9g4kKg+ENis522Fa8vfawEZStOhunx0gs97yKBfpki0LBrCqrBRy8RcgJh7DQOw4m8W/b8QW8NX3dMTJ20JDVeP1toedYKwfYubM9NfIKG1bZO8Dc03aT7q+q1V89J0O9rckT+E2XyHncJgoMVibWaQZnenmdmPK2C0BnXgN6mMHB2lhcbiitQiUNlUHaplm/8rJ4ZZeHmgblRvPQzM/tveA6LZUgRJbu1r1sK/v8i9sP1Py/dj3xTQGw17EdrcyVGUFW2PGX2rEcwFBEeLK6XA//QvWtOtHsvSuzF82TJjFh7VagBMMozJQ1hrI+7UpXey5I2sKM4bEbVh3Yir9N0FWhxRTaXgH52tVHqWmbkfPS7B9YW5lhjk+AbVw1mBcaCSp4RcO54e+TuCUd7i5u3hyh1+EM2uSlB6IZl4/rjlvKLiMOC1M4jd6AV61uaB+J3BFsTm5UHc2niBmfZRmSLgRwlDQmuCXu0hBD6QX9fdRngygk6UIKh0IhU9ek4e+tgLDq5jMUBGF5yvLNfXlW7/6cg5Dq305gzNq8fnmv+WlCfSxEN64Howj0pk5PMFrX/KzWgZ6gvC6D2A5cQM5kGN1T5KOI+O3RpwcZ2G5r+M6KM+A2oK63LJpGbQLycb2r2Ymk997UP6OnhZvydyxCFLL186tolA7awyy8Uq5+mTfMAeIWvcddPD52odBJCc27V87GBLjeyuIonufE2lWFIur8V663jNnARIAuI8jZTb7vPR77+upUIr7zKOAiqEcBIP1CHLeXjyw/8b8boO0FeUQwaarfK9yfY+Jbze8R+PBZmUl9PM4SVPA/8MJum3aisP12Ruk345dRvY2UJe3tKuJQZOs36gRhw13SnPyzif/wTbdPEDfsVE3y0MTAdJr/QmUPUZ4G+VDYoMbyIDDNI7E/CbjMUOi7LzyVFuCep/FM1G2HLLXJkJD3ixaNBAO0IlRetl3ssmIJpOvyEhmu1zgMo872NDJ8Qvv8ND9ujJPmxC2PdC8j1iL68fhryXepzreIFVrNv3xsGjp/m/rfgew2Ewi8MNdLrCGuHn1D6+fnaqP9OpbLvd80iZf/KqHMzrG/a6d9hZk3mq70cb2r2shPdUAvlXG/I9d/NYaI9H+9zzbZTWSbuYj9ygSbSt01jZg5ld3yDEfy3Ln/fDqS4MVkdJxNsfV2beOKc0vu5xD84iyMWDv9F36iTG7v3g2P96VwC7f2yKhourBM38monVECDabKOFaunm/WIvHLSQw8jNAjnhnMaxlGe6tm8813e+939gUDgkFo1HZNIYU04CK9wzKEUymzQmNPQEaVqbZws2oHJglxfKrK6gKVZbGc2myDsBiQkqkMBFH7orwUHCQsNDxETFRcZGkUDHyBo4u0ESra28uhWutBEqpjNQSJY+P72Zr7o2MAwul7sAyow3q6fTGFk0Psle31/gYOFhYuHR4qbTn8pC0pTLvM9O0ZVQFOaS42zNtectqTJl2lULU97WklA8D2mfc2T4ePl5+nr6TkNxRqt3+VfMdCi+tPMkBdI/IKpswGGYC9OZGi7/+nTQwElirYDYbCi019HjR5AhRUbRom+IyUgc4yF8RiqGKpXkaIH6ICSmD4h3WC3UgNKMzHUjhQ4lWtTo0Rk+gWhEmkTpGUonKHELes7hGCFBk1UEOORW1AnnmDYlW9bsWbQ/sshy5rXrvrbA9GHFmEFbiRYD3XhyGXeGVidvk/qNw6otP7tSx6Zl3Njx45FrY+REq3ReTql0A//lc7Hmm73eJpHgV40MhpvCTJERQ7pBP8ixZc+m3UuOQaiWgeg2lNq24A15cLMJI0MaWCfJl2ZmR0J4D9zZ3kog4EHTCKub0gCu3d37d/BEbrtYvITwVnTEuA+2gwIBN4o9VWB6//Xoc7q9PlVsjuhKamBbtCgvrDYkqIam4OALb0EGG3QwMCrwGWer86rgDR5wvvoAwW6yKmm+wW6gYiI73lmrLkBIgYUDAqoLjhYUTpvwNdgetPFGHBljqiEjNLywBz9+DNEtHW75DETjyvlrp28GmWiiurRS5scBXMxBFNHCUjBHLrv00jEh/xquQh7mCi0NHMJsMsskAdwvqTN/As6++4J4qYJRkPTBDgwIKKABK7N5YRUYBdryS0QTVXSeAd0ag8xlulJDTQv3xFPQwfYLxCE06/TqUvmAvAYKEPwMIVA3rsnAqtPmXPRVWGNNZDxBQukNPg07BYkgGrpIddI5dP+dyVXjXuOpDWLbFHQAAzxAdQ5NU40lWVmrtfbaIxoF0g1qhRXvv+AE7HYQbGBpFr8uuJpx3ZPilK5XwZDLboI/b6govvSw1Xdffi/LQrk0QyWyRFzHFWTFmVg5t4F6/0AjQx8KkLjHcDrk07T0VEHhWTarycjgfkMWeWRlr8zlXlGzJRXkRMbQFrRBjaWgBTzYykHihtEVMQNcDoJislaLA4PJCaxk45JHXiZ5aaZHFlIUSBVRuhFeC62JIXez4CNAGzhOAWAsqh7ySLqwgaPFQCN8ybem23b7bTtlfHOHMqY2KxwLetrJV0z66Iy+QyloEVA4qV3bm7uGTVcZKE//3awdJVGEe3LKQ7bbBJTptmjBscp5B6B18NCsa69JqrHOXNrYz8dfHbpoUlXjm3vVwCu3/fYvL49ww2slfPcCXPGtS+8dFsZLACaue+atEzucEI/GY06wEl28+YRo3LPX3nIQULObUrJ8167cQa1InUbpEZ6hOuPXvJ52bwUvvTk5YFsZP8MuuL6ny7f3//8G8UECAoxGhYIUtbRAzGG6UB6ybAYiPQWMDl/BTVCosbDBCY9sY1mP7LA3O08BUIQj7BL05AA+diGqEzsagCn+My7ireEVU7qAAXKGIq4FbCEOHNp9+kdCIAYRLeIT4gdfI43uqa9XzfmMEsM2qMWd/yRvTkAet5QDtB8WUYtb5JykEOgg1xTIP7vzC9JkyIlhlQBtBTDemyBCxA70w1bakdF2FOMfLuZRj7SZGvVsZi3zcQVc8cMfzAZJkVzJjwIGIA+hTnQY0qhhIsqoIMv2eElMfiSL2vnS6FqCpC8grGfFqp5UVHICj3FAYguLVrpmhj18BUl/XrgOcSyZSVzmEjwoPArSxJG5Ot6hdpwcR/cO9bOlsK0OppATCCfES11GU5ofUYo2oGmU+phEPq3iGTE7Z4JC+QFjLDMRJEI5SDLuxYJfnGY73ekvDfLnmo8B2gsqyRyCiamHbBIYIGJhL59E53fAy9c7DXrQkIyyWv/WiBkZuomRyBESFd1zQ0xm96gAKTQ5ZQymTPSJUJCGFC7ZE+jXPnlENYypjGeqJzE9wcQ1OGSYyyvJK0V6U5xSzZOE2CQ2kZe3KbLCi6+BWD0ZqiViDmRF74sifwLSwtOFIKqcymlVrUqInUbkJhr53C3JAjTKRGhlfxPmOHJ4tRZmCCIuOdYK58TVmV5VrnOd1Vbf0sHv8MmBNDHShkyoE256a5sGYekbMecu6cQ1pk6FKV0d+9gdKEWZKhQruJiRPKrsRBrBg9kzN6SXfwn1PtqU2WhealrIpla1qJBc0wi7USzFk4yH+6fWfJe8TtVsd0hNYWs1spaerla4ImX/icjKg0XvOROVwskTduIFVN1aL32gGcXWDNhRi8FxTcPlbk7rQ7Ly1C0seNyMHxOG2HhOordhEcfFnJmelwW3u/Olb2yq+Z+IinVGE6RZKw5JtsJAi0Cz/AYW8SQYwrqyvgvmrnx3GTVY6DeQl2ALbDqzLi781CT4KBvYUGFUwgQyV/NkcIm56ODcAWSbnhIdjzQnLFWAoxZAfc5EVcdOCP2RxCbmcY8hU9LclM0/PyXCOwhIXpumgWbabWmR0CiwqPpYylNujFZo9aiXssV8LC2F0CSaIF5YVw8amWE/t9tY532Wymtms45sNh5SpQCZuophgcCGEoVwQZyqK61T/6kqAxYS2DpOwEWf23xoRHsEO5qdT3EL6ykXjypJldwoTaG3CXGtNxZYY4YcYWfoRIda1MM4IUZm6Fe01gQw0dtvMHlx1FaYeQ6vftgLtTyaJ2QwOcikSt+IXNBRB1vYUuMZVD8aQvTNrHObmqAunN2zr2DpFImE4ozYOGCTplFLEQX2sL397Su8cUsru3RLak1UBJf7yylyU5KyyskYobd90sPLH1kLbnzn20OiKbRQTSihNy6mIgXTakDJ6gHxEsZFqZRZSc8otoHqW+ITp2ggY2lq2WEN2zNGuKuorRMtreDa8jxPBikKFOnMhzconnjLGfxfd/OqqCD/aXC16f9QsAWAkbG2OLsapmJv7YGHImKmy43+7f5JarTcAoxXP55mcMK7ooZhw7wJt8yTo5mxHdf00b3OYMw6OSDSMxqwugp1mCbckfelY7AcBmgZVJGo//TNWb9+d7DTcuvHrsHErkiOCHY9hY27bHtFu3HpMO+k//xJ4ALEcrxH/kY7PoQTrSteGhigOn6/GuCrHfFe/ZqKHOc6wD4tExs6zvSlN2lcsi552IuM8odInXPsDUs/DM7v5/sDVXq9zHp3ahY5OEF/YYC3BrSvXqjy1dCw6/Z7Czj205drJbZKoPYUkkUMi7oY05XnwMEGs/0ODXKcX2lkq3ILwmKL2WyZXur/xz+k9dOLveAUkS3nwRwV/pkz9MG3YUK+KhCeQNOg2ZM/BCyi1rCitXqfsSGoUiG02LKz8XIuNoG/fFGgELEMAUAANSIU6kqMyIqkBCxB2jjAYli0aIE+eimo/aE3gKmeckii1kKtYNHAF1u31zgADwSUzSsanXmvHDRBImwMFISH0DqM8isTGgGBydo7EyARrxotHNunrxmXKCtCLVQUyLuC5gOogHg1h9Kb/mI9PdCHLIzCL3O4G7ih7hNBEak4tNtCOryRLvRCohkcVOmnmuMbFggvJqMMZOHA1UgQKHKiGtyAAkCAowGqOmEKWDjCOpxEAHIiXXupOaKiuRHC/8QTLEccxL7Itj/QrkT8CSwAgzJMu9+jRFa8KYm5RN4LhDL8sxA5hpayBkgSxVJsheCBBL8guOgDvVYcxmniPJATKklDkwx5LuyajDhhnHHrvzjqCvEhDwPhEBjkrXaDEFi6M6JSLGIMR//xC0RkFywhRQoCHd6RLk1gleOTRkwDR+ILhOEQtPyYIEF5QnHcx0W4w2FYQAI5D4x5orrgCDHMDeWIkCd5LyyLtrjIqu+iiE04mua6jRuLkpjBL/TiR47sxyn8jWk8w8zpRlUbEx2ACF44Ic1IRomoG9BxhVoQwJPilAyzBcPohwNxFd7gBknsSJ+MDQW6MLh7yCuKGv+Lc78XoLVU8yGqWz92sxqJFB+smLO1AsEU4iBC+0mtdJo6YrVUqClYuMZua6uhYqxyCpem9KaLhMrnqSlgjIZpsbQ/o8c6aJ6tvMtY6Yl5WUf7uz0BUjZhrLb2wEc64S17k5Ix7KYVKqCZKbrIIRWNaaKuEMNkI8mj2Ui8zMwc0T8i0y0pSEN4UbGUUroPQZbO2iauOAXRE61ldJ0VOi/BkxMoHEp6fAjNvM1FeZ8aG7i/jIOmarWSoZNKCDJ1eQaFmLYxwrQnW8GTxMwgCBQr+UjcnM6zcMa/HJ2pQRnkZKyGiMh0+YfbQzWXwhywmptSK6BG3Ih0ywQ/qB0X4UT/6ozPQvBHIdgzvVm5JMoMElyVOSsk6GKJ+vit01CSSJzA7gOq9OQBl5QqIguc+ZFPCJUa6UQCPcOMnpPMM1os0hse2MFFZdQs8ZzKw6yw3kyRBLWjMYsUGgDIOUOVB41QGKW9KlTPJToS9qIDFRCbKSEIXGxAldKUHMWyQyxQleMv5cyJIG1LZSPFbzm8bHzRGI1SrJrRGgDIsTszNGkHdQM0BaMG8oizAUXSUDkO3itIsXyRWbKVh4Cg9JnQBCEeN5VSOU0oZxgkrDgmGWzCTIOplzCImhFF9XGBIHXIrwwhN/pEusgFVhnPlFmmWYCEAoDSOZ3UskAlgDO2ZsKo/zyZhqy6MOyAD6ggKDMKPAzjhJgQiw9B0DMBjAvRikLUtHGrgwO4REqt1bNApUvJMWaDv3sR0iUsJgKqos7cm0Yay7oxkFJgIqwo0u1gzDjUhMxYjLDUwa+RR1u9VvUAp2tQQuT7EBmDKIE5uRl0N8YrKCmJuYysmheMOJnCUoQjkL2cuz8AAGytV5CgD8IEOQF0yW9dgSUrNqvxnVRsy3rkneZ6KDfBx+Jc1zOzy35QJifkxnK1V4ptClK4Ptazvs+81MKcu09UzocykoNFUv0JjXPSOrQTKLXyAuDoyYp92V/4whUVg8/bgZi4GNE4WP3EJwE5A/FrSFMdIJ5Usv9D4TZo6VVjEcSOhVmmNYsGPJkrbLIV9bhMC1LbUpf7pIaYUoFf8xVxS5F1+tpu8DSG4hTdcNmmTVscGAhQCs+bYTibURCNuo1oHM5foaJnK06CpJHhG4eUdNt3LMxLizSj9By1PVxGGE6oYlgcMIBmOSB7grk1hCWpjDcPczGXCtxMVLpa0hgQOVlTWza+JAnELd0mFbxLTcmhK8exGxXcigLKbY9AMSNhOZ8w6E2sdUZLBbh7LLMMC6Va8pwS7cTKXFrTPV4VRd2ILRAQqrMOMEZTvNs+w0ocdRYXcdyhW0AsYi6nEiuNG901uI6vgInE2VJ82ZxJi1PkXV/jyyH/MnRA2SQBN4ze8GXMy0meGMigkfuM4xw44/0tMiOaRCLVO4XWcRK79U3grGhfCita2jVNRSyaZ7GMMjUZTXQRU+G+GaNHbrCuH9GrbZSQvCBW2Gq0M1VgFG6EJfMkC5KZaSPJ0tOP55sJuf3YGqKXP9nDQSGglPMZDESv+pHZiTSWaajBv01hJHYERV0/gVSw9GWi9SgNJ2gWP5lf9JnBMktD/VICX4KR8pMbErTU4ExiMj6KH7qJS2QgOK1QvIpDtXANwrpFv7otWYPcMr7jH05cEgE93Xg6G0obLTNP9JXaGYHEbtkyamxJic0UtMVjCO3fxJEEWiOWd+M6ll0//2glXkKeWE42LTMhUk4is0Z25PjEG/okHU0cTV4lk75CtjO9q/aD4TnEiSkqy6r8BO6NS1Le5X+0zLqsEGpTyTpBz2x0E6+80myJK0UN5NnkZWceQi5GtkuwS5kM5tJEUwEuvQXlHVUmAqU1VJ/dWfV95jtGsaoxm4byzoHUqohY5LhstKWjkFC+Msj5ZnK+52EgTvOU5qiJsk1OUSRSFSr1zT4NQQgeZXxO6Kdynop44AJ0B4XM0dCgns4U4mO+Oujo0k/dYC29pVNW6Ht2HToCZpDBBymhlbGjng1wESsWSfpxJXDpX7ujG2sFaZu2KQ+GwdiCz9AlpDRMVEINYf/FfBENWL7jySgcpbD9WeL04OmbfmopAtJ0DmTe46DVHDzzyh//MKOgTkLn5VIKpjBGcx+Ehmp8vkzTozBt4Q6mqJEFPc4m/KXYKeaobGMngji0s8ut45OaNmtyNumQ+6cs4sQLRQec1DBDcUoP4wxKwr2HVGWxgTM19GvKRgeCiLHFfuNlkTWA3a9HSztZzuNG/bCkBjbnKuvKhllYs8ILZBxiiTZ5XbzZGUy9gmOdGi8wbBO3Te2nLgPQbC3XHpJo01i+EtzXSqSLLgJatY6+jh/U5m2Y3WZGne4RdGeOM2nmwVTCEiDspN+9VSP2OZhxhu5nJjP1fT2A1Zo087T/pYwu+Dwdp27m+nRX8lbb5+Y7BWUSJCq6O/jnEUmMAwZiovntgT2CO6Gu8a7v27xvLo0CBfnZ2x292IaSWm47Zm4oX1w052TuPVCsRjlZvFZwitXHlfA4AXZCe3OOOxNSTM0fdnhGGEjub1gy+viu45poEU9bEh8KRFTZlrRJ5vwZK6NG0+xVNiDff53jWOjNblW60M5xKL+C1KjQ0au94iy1YuviCk3M3YVBfPibbFomjlhjZaTyXSS+BI/y3oZlgioYysiLk/OYMmPTAs0xYkUyWEtyvoCXY0xeNf/z3dBbO8+JL+BefmjHhyKAnQvXA17G1ms4W8vrgyBdQJe4/4+2WByTWuDSG3AgsrI9rc4SHAqIVKNhv9mmZwo/8PC0Y9bG70r/th1fEBQi5NDhquo5Wl99KNbAaFI/TYl1zRbj7yyf4UT8ako/81dP9olap8V2thKhBYXgCCpe7hYCdTuK2HpijjJ1phYxkaykbixlcGWf054CXUf/UOpaSf7N5kUqls5jkoi+RQRdMfCO3mT87nH3NnG3B92p2mYFA7S20zeJRLqmgAO4QkEdr/9gWycm0xdXpGpldxvMd30f6Bvxdp6B7WMzlNVoXumLutdT8XXZz5zzgIbRvXNRkpSi+ARGbWgSqAEyty7gsJeInBhaeVHX4PxspD5lDuHDR/9cVYFpH/Ubondbn2WWh1GXn9GItPlM5DniQWqj5YAerK0xNNvVtkIwLZX50fL7we2lTPrynlD9GszUgUvPQsztyMpXNSn1acAxJqhs7IM5SSlaZIZLF3vYQ4k2DkY0L7L2E011iS6/PTKL0N1Pwvunei9Ke8YZyGGJ/PbM1nsp5XsPT/Pq9qBjHA5h9qEnc9Y33LOJvvUD2wYZ8MA9bGhgcV+Lp/z1PcKous6STVPrQKMrBpbF6eZY00Xvtt66drbcjk3Xv7u8d1doOsKgqBhMc/u3quFnCi1M0Vf6VVxL3sUd7fvhv7vfToKIRPbAJBdqbfXIH8UkezOYnky0Sqv/CcBeyekZYAHf78/+GEWxjx54ybX2qODanSA8V4CSJKIqCBijhdDunTeIJiWGEURYmt4ZahiYui8cyzNd2zee6zvf+z8wKBwSi8YjMgmrKDMrjKCTYjZnmonlebK4Wpvo5mqKrryfMjobolJMJFMAxHVqt3OvCV/d8/v+P2Cg4CBhoSGgFxvSx9jcWoWijF6PAKRTW13MHSMFR4cUyhSblgAImBjc3EHIm0oDqAQTFhwGVWYeqePhLm+v7y9wsPAw8KSSsQtTZAzyK+gLRy2k2rOJAUIJNVRcBlvUcmrHSpT4bWmGS0FBicEaC5WsO6McDhjxPX6+/j5/v/8/DUt2/4REi0EGi7JQOLipsZAFnIdbS+J8UMSt1gkC6kK0c6WLBcZQTOwBLGnyJMqUKlcWgVii2ZEWAtVsmJbs4w96Hj5q6DhiTSZHsoJGlDQB4awKnDZcqLSho4hWuF4+OUqBXLUSlZTpgsnyK9iwYseS/eFShURnROQ4vOjlG86aNfB4ZWFMY5cXWOxlXWZsHLq2bULiKWBAKomf6FA0VNhUoEFLkeqWrWz5MubMmh/vcDlgmqMVHOLmoJu2JohYrC5IfVGK0RyITu2m4vJaHukWAxSzbs2p8QRxndCOySptM/Lkypcz/0OZyGzPa2Z/qGS8M+keIxI3KNAaSlE6Z49nE/88i+nnPFKu7O59o8JWnp8dkTzDuDn+/Pr380/xfMhsjwwWUQvkFLUVedjlMF4DP5GwzmInIDWfDMr01Vg2TihFIQyTTJIFFrEIlds8S/V3IoopqrgiDXqQgZaJEYEmlxABSpLVAevwBo0rA9pQUCLr0ZNWdufRYtoNzfzHIpNNOvkkS7pVhQaBZohokxEk3dQNeA0YsMqOyVAVXmmiwTILURJpYItW9wm4oWenQTknnXXa6Y+HZyiS2lEVUZREXfCB4ogBEOY1RTk+7iCiQjFKmIkeI8onIBzXJXgnpplqmhyD+rDXRZ/VOVbEkhitEGYeTIVAUqdGlUemqxEqxAX/OIy6ZimNm+q6K69ftRpln69kt4OWr3YoKzNGZoOrQVL4NVyFNJ1w0GA2GlvPVqX2ui233e6irSFDUWEtVRogSERBA20ooY8VhGnPmiCdqQM8I+oBE0zLnCKnf5kgCK63AQs88CL8+iIuJOTCGE2xQLCVqiXB1gRZqv92woW5tNng1bqmipketCqwYQu4fxlMMMopq2zZZFTep/Biv5ap1kttJJwIluQp62NwwyY7USrQ0DqSR22Nwm+nAK+8NNNN31PvmHTQ0zCsVSh51ScUwRYXHulSGqvSZYp2ccgcDx2202mrvTYwHSf70dFI+wz0JT0SCMVrW18aa5In96Db/yO0ohBj138KzTbiiSv+7afJpvcEV6ZQfK0NDYNBLif3pjEsXYq6NjcQoK03tE0SowWfxm7nmjqzi7v+OuxW+H130NNRjHbUq5J+nOYaT1X3NjRQbcQ050x8e9XS3Pa7qeNk7XXs0UvftMyLQkrBp6PlbgSfA1rUOnUI5TS7w+jlesZp/y2VVevTu/++rtXzUEdqWg0Kug8hWlke1aYIifr2Vse8Y+gNZ1rD3Q3aB78FMpBF9SHfomhjn5o8Y2T461fZTnYGVmFsSsDz3d4EgbOQTWOCt5rBuISEwAaysIWbSdcKmWGzMwGObi6AyxY+kZdvBMYuVgKH4PAlEXjFUP94fzJS6Z6gMGotwTGzUaALoyhFzEQOgn9rQyW6945qLMlZkbKbF/G2PBRwUSJYCtCehthBK06rfQ/cQpXkkidXIUN8U7wjHlmGHjYGoXuzsNZzhBIc/3RJak15xiBdwb6PoBF0wxOg8AB5C+gti3YgjCTvUHHBPHKykwApYv5E4zOXCIUFwnHUb0DxiVPIMZFFoSRnajAK7/lFTlyJYw5l90hIZshfafQkMINpEkf5IBJHS5CeJge8s3BAArDgUVUwYRU5Dig6o6obzKxAy5YZLB7JoxyiPphJUKlOZJsUJjrTWQhQ2kpGm6jFvH6GA1SAs4POANGQtCCH64ASnOj/+yaNOhYpZX5TiE2cEj3VqdCF7iObevFgJ+J5iZ2ZRTA1U9XvMIYsj11CfluaZ7CW8cuqHfOSW4KTLko6pn4ytKUuRdd7QmMm8/mOZGZhTFfC851ZxQsXvyToQjYJxJyax2AAUwr25pOImJ3zpU59ahIEBRKy8VImxAEJUCFZuIC8MhSZ2CkjjDeigu4FEK2SCYiaEBwppQqqbn3rIHBixq6kjy1jhRXJRMlVr75iQLPTH638JNOZhSx0TQ3CUK6qTbgytrEx6RyZ2JjMuw4EoBWalcPEINjx8ZIHHkVsWqVBGT46trSmPVZOLXu6d2Y0pfYsn2fHgdY7lfO0tr0t/7GwitGKtYhDD6URS9tagp3KyniYkMcuMUi8SYFWnCgcI26jK90ZPFNkr3JoMV97hLjstBUMgWxTdnLO4GqVtLX7TzxCO931slcTey2J4FjxHRJolCKDKhBjoBjCsiCMvO39bzrVi5iQbpe1laWXGww13L6WC020kd9nU9K48JoXwBbmpHD6WuFiSpRMEXaHJBis2IccdrkDPETLVnVN2V24xXgssQhd1gAAAGARnqPUuj5c0RNvbMO14d6N2+niIcNOWiK4hxdonD+oEJJEkIPxLlS6Y5bO1qdQJjKWV4Yq1X6SI0d2TK2UeGVEBGXMW6LyjbOsZgaauY8+/pGRTf8qo0I+jBfQ828gdLzmPadNA9/RM4+vqmQTh1NePs1vR1csCEDzudGNnoN+/6YBJSe5xjO2NKAguqrrwCMreHY0qENdhfj6gdIrGDRnb+hpBn+aF60WNaxjnWfDQXOmZAz0gXuRYjnLute+Hob8jNPMKWG3sHYO7Uh/rexl9+0XR4ymLpJ7sF0zmtnWFuarOzRpTAeiYWgyRW+dXe1rk3uhcR4EqsM1NJHgj5j5yHa54/26cfcDGeOR2ZWiFdfByrvf/gbVEI7a1Kxuet//PjjCH4WBdC+ozfuAd8IjLmqGB3UzEJc4xjOeMiRpvOMeJ9Wbe8FxXn+85MvWorCsxxL/r9F4jiZ/OZZLZrpiH24lWmr5EygO850DWOCdhfNYdK5znhPdxfded3bFMvSiMz3Ln1UaLJsu9amLHIKxiPQvLk71rcNV2mWCHr3VGnKukx23YT+kAR2OhLOXve3KzqKtn6Z2t9O91+XUet3znnD0+ixRhtQ74CO+9MfmGuAkDzziyT14DmeQsIl/POTBqdzJR77yex/74eUsmXNZvvPyBmVe9YrCkXDe86aH9eIN+9Een771sU69EOpcGlyy3fW2lzWfAOayatf+9r5/36tN+LWbWFD1vz/+S/F8bmnEaUZuUvlaJoz86Zub3a+qI4VsOnrKu9m51P8+tu0IozLf/82eDOo9+NPPWCXNFZ9aOAve1S9/hRafxdJULPcL/PP581+K9Q/xxATQoiFd/xXgi4VGmqWCM2GdATbgngWW6EGL9DkgBfqaRQTUrlWgBsYaYNHEkOxWCtDcBo6gdP2TiYSWuz3G3JEgCzIUW2GUjCncCrYgDT6V8Gkb5tWgDu4gD/ZgihCcDwahEA4hEaJIXulbESbhAn0aAKEWVSkhFL5OEXnNX+lNFF7hdKUgFm7hFOFBBXEhGDIHxcUfIoShGebHGOZg0tUIQKHfGb7hnIQdF3kEHNbhW82gHebh2rzBHSSgHv5hFOEhIA5i2tAXIR4iHh0AcSEiI0rPljUiJP9KkStFIiUmDpNNFQNWoiZuy5/MUiZuIihySxn4YSiWorc8yyeaoio+SeO44Sq+4n4kFCzOoijyjBrSIi4yRx0IYi72IhUFjiv6ojAOIzGyFxkWIzKeBC8mIzOGhfM1IzRGozQq2zFOozUWwy1eozbygwhuozeGhdd9oziOIzmWozmeIzqmozquIzu2ozu+IzzGozzOIz3Woz3eIz7moz7uIz/2oz/+I0AGpEAOJEEWpEEeJEImpEIuJEM2pEM+JERGpEROJEVWpEVeJEZmpEZuJEd2pEd+JEiGpEiOJEmWpEmeJEqmpEquJEu2pEu+JEzGpEzOJE3WpE3eJE7mpE6J7iRP9qRP/iRQBqVQDiVRFqVRHiVSJqVSLiVTNqVTPiVURqVUTiVVVqVVXiVWZqVWbiVXdqVXfiVYhqVYjiVZlqVZniVapqVariVbtqVbviVcxqVcziVd1qVd3iVe5qVe7iVf9qVf/iVgBqZgDiZhFqZhHiZiJqZiLiZjNqZjPiZkRqZkTqZhRgAAIfkEBQoADQAsAAAAAIQDhAOD////9/f3zMzMMqhRMqhSlM+kY7t7f7qPWLFwZb19mNOoSrFm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oz4BBPDjWEEOaeSRSCap5DwDDLAkV00+SRoAAEipFZVWZqnllq1FySVVXn4p5phklmnmmXRRiSWaSKmpJgVrsgnUmxQIYKcAcgoVZ55HudlAmBMIOYQAgvJpEJV4NulkEkUaapCdggIqgaSO6qToopf+SSkOm1ZK0KIXKOpDp54KBKofe5ZKzaYB4BlooWikqqo0mxL6KqxikDrrN05GeuoXuu7aTZjBjtCosB4VK0KQuJpwLP+yPD0LbUfKblDttBIVeW0G22K7UKPSeitTopqKW1OrUXZrbkiECurqujJpC69NvXYb7rwaYWqBtK22KkGz+GYrpJ0UAHqsvPveG7BCzAaprwigCrAongovXJCtE4gaJMbh/ppxxhVbTJCQp/b6MQW4gtpvxh6LPNCdARBb8KQtT2BABu+6fBCz5dZZQcsEBE0AzZMG+qrOI2vbMsmA/hp0BrACjDQ/SjfgsMpFV/C0BpLWPPU+SrtK6aJSTzB0AV8zJC+5EpMNcgNDYxA3yiZEGXLa5cgb86kkWy3B3BwMcDcGdpeN9zp9F2py4CwPfvg/iZ/cAdlYa+r44/YwTUL/r0IK6uvlmLOiLhFXhz7NvaMPAfoOqZtOyOqIZFok7K4vJHvnhtcuUab/5s71r7TrvkXrgxDL+9EQA++78FYoTLwg6dIsOM9W435C8Mw7gX0kD/+MfPYOXRppwsuD/+n0RE/asPkTXa3y+uwrJCrLNDe8ffz1HC++5/fjn3+T6wNg+fxnquk1KkwDJGA/vOQ+BirwIQ0km/UeiJDF/clv9qNgBUFlt+olUIP+4F3/QJi5vfWOhGorFPxQ2JAVsvCFMIwhHZ4nw//VzWs1LGAO6zHCHcaDdgb7oA/VYbz5VW+INtSfk2iIxHCkC4ffa6I8qsUzJkrxGh00oAmPWLUr//7wTw3bnxftUThNLdGIY5wi5y5YMCj2MI20WiMDy/ZGOEKjaRKsox2x8az1uXCP7Ogj9Y4IyHzosZB8xNUhEWmNRTLykZCMpCQnSclKWvKSmMykJmFhxU3G0ZPA6CQonyFKUY6yGaY8pSxSGaicqTKUUHSWEF9JS744spbFcOQtcTmMXfLSFL785S+CKcxiGvOYyEymMpfJzGY685nQjKY0bcPKaa4ylgokJjmqiTdtjoOb1gynOEEEThB6MxnlZB+lzpmNdCLNnd9clKxqCE9u0GmI9dzGPMfJz37685/LmiVAa8HOgc5inwb1BUITytCGOvQ4BX0oJiIqUU3ks/+ilwgWRTE6iY1ydBIX/ShIsSnSkpr0pChNqUpXytKWuvSlMI2pTGdK05puxKM2zalFriVHnOp0Dm5D309BEdKhGvUiUcLYUT2RVFcu9RBDG6DdnPpUQwyNqoTrFVariodnbdVaFuSqIDyXPOWJtQ8lC8HxonjWPFxqiRfYW8mEurK27gGAbITbrx6muIIRDKwktasX+jYBtHGNZZIaZFY5J1DBTuGAf/sb4BBWAUUOcJBFdawLjIjGrcEtaE2rrB7D9FfNQkFzDiuaoAhgWAs4cAJfTYFSTduEKgrVaGYjnM9YVlrapqFwpfvZqQB3K9FaLra+7YL7UBa18Xmgucn/ZUNwkYfGySE2um24V3BV5srU0u9jjcVuFZ5Vxn+9K5YxU98FwyveKwQXVq50qgPJStn2oqGPkpsZ/QR5xNvaVw1OshVJBzfd/54hqX1VQWYNnANpeclr6c1rB3zK4Bl0rAGuchduCfvduLK3wlQoUm+NOzPkgngMIQswc/dl4hOHoWIqdjEicje2wMpYDIoNFQfPiOEbl6HGz/1celvsYyvU+Ik4yxm4iFxkKfR2fkgOaJPBMFtRic1vOP7wjRtGsA62kQsUFiuzJEa0lNl4ymbAq3DRjIZtadiMJ1QuGJncXnUdcAAEm60LRkwDbfHZvFNuqgDj3Dstc0DPfabj/wSLjOBBE5LQY8ArYyFtWtJK9cw2cKfG2JhBTJMYpqSlKsYeXF0gaJqxi+5ZCcJsTcie19NgVqzyZrnggfqLUG42tOr8tV7ygaCLjv3zBlidMBQEGIFCJLYwe6hsWRrLXw/GMmEl+FQgwrrWz+4ApHpWr1p117aOxaMHsK1WQvILd13GFI9Rhmu+/RHUsP4CeT2oWOo1kGiODlRi+TfT5zV71ZbF8sw696+1Gu2tXdu0Y/99vUULEFaJZWOppUfxNr6Vq/xlcYhX+HAsV86ME29cqntn8JVeznHCri3BBSdhbkV53AJn60vBxV5yqwDiXwZ590BgcJtD0pTnzjFsX/+9Bc+93Ffx7nD6AMpKZLeKXKJN+XiR7nTetU7qj35pkwSMYa9tXddA6JjXSb3qlv90Y2zDwMG0IHRSaazmOPR5MbvYbdzaPdtBwKyNgW0CSIHdk+yMtqpxPoKpImF0QG/1309A9sInvQZy12mwLs69Mi+e6RyMOR+EjgI6rxRQMKus50lnaGaF/AORpyXs0D500/d46jnXAIxN+fhpcmyL2pZ96o2NXl/xgOGMtFPjcfZcDzdveVULvAcZWmCo8fpfKONbG4HPgQDOdcWW05xrYe1Z7yk6+aNXZqO47lrYxv6xivOY75e+qX0zvmYO5O4/pZZ+zV/+CNTrlvs31zL/SSN5YwA1bRRwM3PTXZ9WdKZ3elkFedSGQOEnfllDAcTVayI3WAijgKOCPvlma+D1WWrnfAgIbFYULAXQWr9jfAmFKwRoASYYgRKAdae1fpsFRSVYfhBXM9SHSS0YbQ/oBqsTN2HlPTL3UXEjNmv0OglkMkE4ffcnTmTTgz8AgBWXaB/QfTHmcln3TKkzgR8DhWGnVBi4AqBDAHHnMeUVTaMzN4bVgl6we2u2fTkoRUxUAFF1he51g0tQdwfoAnH4NXyHAunVhA0miDBQOoS4h5EEg0pXAQVwAKfgNqrWT8oyVzezCvmneTLghl/TbjzWbi9YflCjCuekiUgDbdMz/1WY8lcIhIJsFmticzBklleEFwukKEXQVllLR28SVnuWIGnRpDToYkQJ9mlQ5wqJ0ocoRHPqtmGZEIZieIiR5Ho5s4yY4IwpFS6phXuWgIyjpCtLpgnciEnGM2xz1gjD13wycC+KmElLqHbQyAbneHmdoo5eqAQ0l4WecjDl00O1+Iy/1izv9n5Y+IZgAC5gZDjheCHelJAtsDrY+I7nt31wBoJ5+EQcdjRniDnhgmhN0I8h4JC+Jyqc0y6UdgRJdUKz02lTQ3m5wou7plbLSJKP5pGqpW/5VW8QaSUsCQc06Xggt3zSQ5M4R2q3kzj1iCYkWUQu2QPY05Ml8Fbehf+Ii8g6RUMobfNkm4Y+HOkplCKT6aeJjtOUS6lyb0NXOmZq89NlC2hl+Fgqw0c3bUl6M+CUH8l5LkiBRkB3g6Nw5hJEzHUnvhA1QZg6yudc/pVVW1kqV0Neh2k1RykJ7YdNqaYvfleS2KcDioM63MWQJWKIiLWOphCZ1uVa5Pcuz2dq+3KQZ/mCjzkmREmXETkFtIdDQxl/AteaARVWD/NypWVWZmJnZTOWnCKcrLOUIpQ7XRQ5lKZ803h3Iqd9G0gmwAlduXBnczRsCMMx0Gcy/fKO3fd6rtKbLMc5dpOR2KI30RmDg5iXeFiX3qOEGISbGFCJoFhw0qaahmhCnOn/IHYJMZcZgwqjS01oRW80jjeANhNYd4I3noupfRoAmjbSnzDZmDtAOwEqoSZpjbJ3bsbljBpanN+1embmKMR5PS1GYBiad19Zezl2kdB3lzp2hENQXtcpkIzSLjkpH1HpZPuYo3g3kYDYLIJHjohFbTGAoDz3nxSZBYTHLPQJISkqBBuJdEdzj5mWdEpTon4Df7i4iLf0pIBFORMTW/sZOFqaH1G6nojIa8K4chQKA4S5osRpOGmFnZeHpNaCAW1TpsvSaxwkNBOSpjhAVlJmW9xonUAqhs/oo0EofDIam2yXNXhmdhLCcO1IkIV2iT4KcBPpb6r2KzVYWHhJPvcX/wBs2IFVmTVi92KKgydc+JvX11xqdqY18IcikChDKqpxQ5+Klo5StaVGiqlYsJgd+KpZAmQDJ5EvFwPj11g0ynu5aDZxMzSOyJQt950SmX3RangvmWt5xXLXyiUlV6Wdg6tWR6txBoPrNIRgFaPH033YqgPFuJpMCIcpg2GsZqt6On1/cmUSGK9LQiop2V8X96FXWmwtR2MTh3CiYgAmKDTGerCv13xBRKfwKahFgKvzegFzE7HS2X/rFgUG064utzhR8qQQq6IAk6W4aIZmiK+bKltCmgGAc6qwGgSmJJMKdkKSArDCRTIZ13BSaa+xGWCcuaP59a+FZbNi8kTYRv9D9gY788g/ZROqseeLF4SjNwRYMPqCVLdi3QkFAEQuw6hfXHlGTnmhVDs5p4iJ5gY/W0MADputBPl0Ank7kfiiHWZl21YFejar6qc1dBtDp3kBOLqX+rKyQKswZPg97bi40cq2HaaPBnm1Dweh7Pll/bJ1efVno+a2PcKnwjph/Ma2Aos7KuRhx3KprGl5qPc+D1mT2/d2MZsCinI1I0YyGwu66ZkjlFu7K1BP6mKyA7uAeTu01XevloVHmFKmCehGXxujs4uuGMKhgDCJHgdXkls9WGuj9IqpTne8S4Cxr/eTNaOKzskjsOkDDWqnkdsp7yNpF+mN7Zl1milwfsn/ulUAevX5nrALvA/ymn3Qvhvav4ulPnvjXUJFv284W/dbfwcXrMMqYSM2RzhnruILIHInbn4QkM8FiUV7sYj7vdWXYeUifePKBKxykX/lXJCmYssIwNexvnoQlmYnNQrHNPWieaJZAZjLa5qzitSbiUtzl8X4R39lwqo5HzS8CPvow6q5V5LKYVYKZ75TuCT8aBdJteRbob0aiS1cOrdbtvkhd6KbZatLRSkZtd4DmN57cF6Lry+6xjwnnBolpJP2lkVqcap4ikOMHSF1SGfsq5IrsHFVaHW8On1rpp5WLLM5ldMbwTvnnKGWi4M8G5KSmD/KrDLMKHiMmACpuOTr/41E18V7LL72omV3BjXTeCptI3vbK8Fl/D4sMHucsH/Y13skwJjVI2D6V776xbonp8rLk2e45sPoOIRsWlwDKR6OA08cjJ0kC3t8yF7hhaKxt8p1/KBAqXFPaZxLk8QwGzKQ5S6mWbrG68ydDKnJO80b9wLaLGU/SlG2UlqU+wKp87fnW45JGmcuG2QdIrV//JLBO9ChArowYMwYRlWPGgR5tjxABr/md5djq23y6Rw+Fc8nWKudfMmQPIOARroXjbAfoMmO6c7TB3VQd7sjvR3Edrocza73tc7JEwJ30tLsts3SrHH6utDlYq5NzBt92NO2m71mUDHK9jxTS9OjW//SFOOgQgg/Y/wf4VgswWOyBs2+TI3SNW24OE06TmWu/KNkMBJm+ju+Ww1gwqlLrqSEaKtek4K5D3I3o9XICM0Ew2wEvduQ8rjWh7g/r4lnr5jW6kHX9kapc6l+hC2021vLeGzSKeDRCjYxKmTOcFkijlbFifp7i53BBd0Cdjh0CPgEvszFT2eeIRKd8WewoJ3VXc3VAM0CUzvaeG2V2rpGjmrKgQowbzeqJI3Prg2nsAbZMyrLeSCeW2pxZ80hd7bKeiO+ySw6d93Ub2htbXZkwgXCKFItbhfcscO7e/Wmkw0G2P0qXoa8nxfekp0DulJeQbfe36HRo9BJrYPahWD/ffT23p2tozJICvQ93QMphZxMBu+G32XNssQQ3VwL4IydBViHxTvZIrbl3XuwSIhnwX5g0hDO2odTo3+AcOb11bcq4gzIXEFdHvlXTS6agZZ5eGf6zC1D3INK4jQAetpoIimOaVbNsR5LtI4A43El14AwZjOSa8riwtu815mwQlgcdoIo5M8G3+GRxv/4AdPGWnTY47p5hCfezkUgOzS+0S0e2cFEjyoSUX0DpgW8X74n5XFZnGAe5s2caODEkU0+Jh9mnm7+xryHPlLdyLzIwIDo2Y8Drlu7560Nz7wN6LZLm6qM2N30okreCCsu5s62yS6uO1B9QxyuBpUelOa7/2ORONtvzoqNDtJVnup8QsVby7M1vOkFW54iGbKEPuZkbulM+UGIriCa7XgquesAp0RGqsTY10dyjt6ySeEyokfABux1E4G1An1aq9l3Xut2UN/KviOT/tFlAFkUmFh7Gl5Nl+2Z7i32Pbu2boFFU8SwdeOyjU1/Jui7PEuGrUDbnnO67eJxZ58tN44OVntHPnrYU0WbxeAkamOpHLnnJ9kpPMd0w5Lm2fBeamb/DpMyvaGszboNLdqOsruHJVDtbdxXYNUZN54g5zyxVLE/O6I6Xeqw/dtv+/AVL+Oyd+z3oeLJZs3ImYTkzi3pi7AyKp4aqG4bT46BJdCYzoou1P83FsRXSbmU1W4hne7JiX54P9/AaolZb0i7T3zH6T64Vn7FG+m/Fneb+x0g8t2SK0Dzvno5XpKUyzfVG3osKeeiHNo61j1hMuPbJ+3WoQuRPtdJbM/JjNndwCw59ac3uOLxunW/8+7lS6dni6/wXRiIQ1LxwJ25VKDyRWowGBzHE+3c5bLorzvwOTNqjo7k5ofCok5y4X0rXwwjyMrX+Hf2uN75+PZ1QY7MyqlzIPu6vo6rJ31cojyFStc3x6hIPr/Emmv79lE4enzrQtDljCzpx0PXXDeZmMhTjJ6LLN2rYRg5E3P46zVXq3oj29XzRHyHpNuv3zppC0jFlX3+PTD/cfRPspMXcyZk8/wJXcKr/hDQQmjVXpz15t1LapumahhI0KxIFWvLRsDG8GqF2gvkr89elE+YCwUzAlPQKGQ2nU9oVDqlVq1XbFa75Xa9X59RCS69yLbBZXk1nysCHryRpuUsbQ2ds17Z9zwQCcC+Jjw3lzSJuROKJL9DyEjJScpKy0vMzEoakBpDq8bFL7NPrVIyx7nOKT6LpdOfxDcLwFTaR6cJ2EKTNB6VnUZgTeJi42PkZOXl4lbRMiyU3SlD2ztZ5jBVV0KmROyPFudrafBntW0p3cRxDAICjQkZvZd5kzjcbP19/n7/f4DRHk0bIoxgFl/pzgWcoTDfmha9/xhB69EORohpvRRtEPcolKt8Pd7NosPujcZbDFWuZNnS5UtIYkKq22Zuy5J1FKNYPNMKI7yGsVLQwWhTCp5S8xRpxHHtTVFuRp8AJaAHxtJFsnDMhNnV61ewYRnyhCKLK6JcDwO0IdutyytzBoM+IdF2xlmOUj9mFRTyIBWMhCLewivW8GHEiRXvQ7mC10J1I+42s1NtmAsOVkVIhhtITWEnn5r6MCOnw6ORGQL3uZd14mLYsWXPpn1Ual5soNEIBNnSiIrUmO3gpLAjiT3PgAfpqHk7D7bRzykA5UCdXSq2umtv597dO8O/z5yf1t7ELrN2IzVf7l1mh6nXpGWNd//6ZnnQEw2AFtCfgTo3NIj4bkACCzQQrCJUKQ+F8xCTiQlPHJMkvFjYyQeI+9Bxizr+KvjvKtMQafBAEks08UQIF7wjOShGNIyTDgDBxZcMQTplOiGs0UaNjjJLQ4WmLAqigOAkzCFE1cpDcUkmmzRwRCVcRHGNumqKR5SSYrjrxv42+JAo+VhQCC3BJIoBxufuMKDDCgxYARiTnJRzTjrrjKwPYbwBh8LZ5KjRLBti8IXPCgo4wD/hcoxPo5wUxFOuTnBp5JcBPlxxrXtqic9OTjv1dEnOWKCvPlKZrMyyF0hh4oBDEdoTm1TEsDLSz1L5ZS4FzVIhiTE/9fVXYGf/kzJYzNBilIMas4ADyKLAdAeoVtijEgmtSoj2qjs+GiA6Yrv19luWhm2PzDlxuG4jo/wQd4/AmmXxggLc1OkcHWPkFpH8ZomKlmTB9fdfgJc5jzhCBwx1RTSUWsSZIn94V5yFywBmjQLY7CjVTTs45Vwk93ovYJBDFlmTddc1sY0TZGgKzB9laThQFnuRdT5nL0hNGsB6dS2Q0RIUB8mRgxZ66IAK9g4Pycylp5C8JEOYvpu17aPfePr1BVNuRa2LaqK79vrrKpDKLU/IDPwE6R0GMfNd+S4ttjpLA61BHqE0tlBC5IYTxmSw+/a7b7E/K7vExgLcBmfHGF3QpISS/xSvhLhhdmWQRjewJ2Ob0P57c87BPshoExP0AFZ2Veu18Th9Usimhp0DWgMkb0BiqW+2Ra5z3HMfuXAw+PYKxnKACEXUD/ZyOCpSwPHIgJfTrFAHss3dKMqFldT9euxP5r2He4svwnrYykknz5Un3gn5ja4xRykGB6JvvHqHlxT87Ou3nztCu3fGd9m+wVeCXbGNLt8LweVWoT4xOc9y3ZPOQO73QAh+axcfExywyMYrbD3DT2oDIPziEzzzxcMjZMMKv8LgPv5FUIUrVEwQQGfBnY3ANICQQftMJ7FPVK6ELduYWaAyvQHCDg5cY2ERjSibOnDudU8JBFGc9jYKsv/HKWaoC6a+QYIMBQ5P1GBKsl54RDCGUR9o+luV2OWIcdROTH4Agms0sy8AnUVKu9pe3cR4RzzmcRmwUhwaybSOuAwxUFu5HVH+5LgudAQvKdRjIx0pCUb6inh6c6GFmHIBOFQybZkkI5xoMYPCjWOJpTug9x55SlTuI5JyquL4ikPJZBnvIleJi4La5QqJTCSUF9JSQciVSmAGU5hVaKVEfOKJlgHIjm/cjS7yMDoB7mZcmyFTREY1TGxm85SWcZ5xWoaCUcqnFPk6Qm92Ua/HDE6b62QnBMnCq9rlEg9yUFxF1DIvCZGkJNAppA/PxEzytOeL7SRoQYPGwD3wRX3/qjoTpqYpQnwC71FzkxGzpNnGK+JFM6s0aEc96rURaCVV6kuJWYiIz26YplH5QKiNJOajX2LypB+laU0BRhCnpW0Oc5OUzrgAsZoFNAXpgyn03KJOmyZVqb+aYB0YNL1W2kdhOpipTIWStuFtCaB5gWg0uTXQpYZVrN95jyE4gUGoPvOJMVDZcG53Rhoh5akZBKSiYBdVneD1oWPla19J5MIyBWg5yKydIIzJRAWmhDV60VkOZWlUQZRKbu+im18te9kC3UqaEMlPMo9gxeQhdI2Wo8HaPhZPtySwaSEwgLzm1TilNRCzs6WtsBInWWd8jo9AawTxJiM90NrnKXqD/4y2GIFOjpwpnxiYam2dW1uwIgOZkI3R/EYHKOeIap/z4mRnNPRNXFTsfzDTJP2ee16CRle6WZ3Mcu9aGeE2k4RMo5Y0z3fNt9V3lnm1JXr9+99shJAndzOnE+eqLzo28ZpUtKIIfhC5aObIcZZhn3kBfGEMY0HADhUbynSZTAFlqbELtiQPa0mv62IlhRGiYFoy/GIYJ9I58uSBUxW6XwIT06F8ycFgSHmsoN4QP3HCTFU/G2Mkf029/WhpaOiQSQ24qSrO3GKQV8A1hMYWiMqUXE7851MNHS+54bTnkpN85iaZWZXge8VLn5Ua5SFWNVwrq/J+CERBboah+NXPO/+ad1cR9EuHaCa0Oy18if059Ddrcwx/grM9pZHZbpnL4E4qmbHzaE6ECGVwoT1dP44eQn7tzcwGKvayL7vHyJLVVxwgM7bTOIS4OxrbVsMxtkN/WtdKHSerb9O8CIlix0/gVtZg0Br8UpBhXsJPrYharOy6d9fTnq0sa4E4ruYDWkPJKJwyplzHkscgzaVmGl1mgf98CL4R/mRc5oZUasc7rKt5Njq2ao5oz+A+prmBQUg3bLsxV7/keGXALdCqdOdFaQN2d7v5LG+IGyzX/uito2BFnaok10qDTR8Zj0CphSS4sGx1ckxtnQFDdcjPYc4Ucu1IKjVHXOYvmjhAPhL/ktY6ym1NyLM4PXxjkhsc3pNNbKFivdA5zqeXM2d6X+mNAf7oYa1cxdZW9GQm79p1v0Kl+sG7dCVorFrgpG562cdqjsite3yJGGLBsP7EWHENJdpt7zhaMRII0yiIQWe12f3+UXI3gE1u4pjw7rEW+wC8B6XA4vfYvayJBXdl9oWo0QY23b7/XfNJFe9/gq1vchhZuxOJqkotojQ/Cg4lFAKs5CqopxKye/Oz1yaO0A0Pz7vNn2E3j/gIsejk0DF5VASzL5/p+vieg0p5kuUmaf/8dYYgcvBA/D2dotPFfzv4qLWP8A28bj5m/7q66mpvVoqTwyES+uvXo9TSAQ/x/7ImfSdXQ95mNLEgwd1Mu7++6DyjEf9RHOCjvGkgAv2Tv/TLHP+pOfZrwK55LHSrEECpN7vpuWcaohqqHIn4KpqxL6cBQHQJIXabJ4qYQOXTG0ZjqJcSOwdswdzhFjbBkiNzHqQRth4DwJRpu+Pqt80aExvqI5OSL9IKsxrRP73KPBdMwvshjrKgmamjug7Tkf3rLK0YOKkqPi2BlWLaOgiMLzHguO1LrcPRKCUsw86RoeFiBcSTO0bDFyBruKzorRF6rN+YPzOCuXoDJwpostcbHIWphQ9YEzMcRMBJq4eLrJI6m2p5Od+Sus+DqgeZGuUijNWzJofhLTtoMj6UMP8IIURPHJpBKYGtEBcig7wrc7Xrs7edU6tXSrSIapQprBrzkrSYArpPvMW/kZ6s6K7KahGtCS4YUBurgCdVpB1jujMahBUo+8B0kZFQi6nR+IWQQIBWwUVr9Jc2eCsmIhS9k5kd68BKipQE8TfPYrzmoCCVQr7PqCIG7ET66zN4QIBrnEcJqoaXmq+qYRdMGT1d+j1KSqIToh73OJX+2hJFyDo3YD4hkEd6bEiVeMYgQglAFB4BWiJmzIlguCAjIS8KDD5xnCYteqL84z7vEzVhE4IYdEiV5Idw/IJ2kAyJNKvqo7znAEK0MC6lQ4Pc2CnRucGY4R12zCpLdA2dOkT/uniTd4SwlVxKfog5ONI4hEFES3QEHfS1XEKTHBtIRQMtYuTJR8ESfFsbEWyxffGyT9KwbVEXh+gB12JKtyyQjcGWwrGmP8RKCWGmVjTAskG8gny5xBmnyzgbFcsTH7MynguptPSA+/g2NjLKt3xMmlvHS4kdHLIFiPnKVZAhfJgqIFkRypy065o60/LBb0w1cfG4GDmKpYNM1tyOR3QrmsSo5JCJ0toITppNAxKzDvORpdFJxgGTAXw43xk0IaDF1jzOFlrLgEMmnsCit4JJPqgXR6hBjekExjpJZ+LKxum9tuE65PzOJlmkKDJBLcoFvqgnz4gqtNHLybnDWLGi/xARy85EFsw7qslBQtkDT/3kFM36PwUsucqUookSnLMKQmb8pitEqchzOTlTJIpSBav7AOPcTwpFDLc7gisCOSvwsOwkjqejlXo4xUrjDIssIOBpTLLEzK1BT3uqUBf9nflqSap7NFDiuz60T/ErvzosDjeaItJ5HPcToJx6woQZIRvUJxd7USX1DTYCoI4UCWjgy3xyPg3qFy2jCE7QId+ruNeQzxBUsahsiC/7Pkb0STd6Mt1aUjVFD2QsvwACuC5MLiklKhlVTIC7zJ1iHnWru9IaucgDieqzNamhHPcBVAJsQ0WByDVd1CS9keUQsePrAOrrTXS5MmKzQv+sFP9BDFMCLbjP6SBbwkfPpBW2CaEmA4ZNZFRVZUnERNUe2zp1RJQCYJkOtD/QyA5roQBH8xBToqrdWE91MiTEpB62iFBkSdWhXFVlJZnRk7M/esQWJZc/tTT32FQCOLXBfNQstLMBTMajOg6a9Lgn8yLtK7plPVdEozt+UQoNjYoaUMobFUK0aKkjFLz+EK+2FM1tJTsJ6xEf1aqsaVP7fCfHRFeDjQmuqDhejdY08T0RVD9JrcnVxFGadLBRsUQqa7DsZK6C66ro1Ip2PFiRLRpnGagaiEG+vI3celg2sIm9cEQItSaKpKxhS9WRvdnF+1JieEeIrYhnsD1eVSQsLKb/zrwNPsGYTN2TDtJAz1pHRcXZRQUsgZ2QBazFr0zWKzmWbhK6eu2hJwigOaDXfXS8X224boVatO3VYzDBnQm3Egy/MOPNVIuFxjO+DT3IQwK4/LONtO3bcDHTm7sQd2OLsuRUaau/SWRYNxC+hIEyv33cr8BVus0WIr3PeH2yLEwppzoLpH0oMyNDmJyakIVc0t1Z7yOnykVc5qhC3PBLofBXlzWF7KPUxC1d2+0H3vExKR1S6urd6tQ5pCqr8cHCsGnah6GdSrtd5QUPcIySg/CtLCDOrB3eDGDIr4vb7hzMV2XGry3Y5f1e1SyC1atM2rGLn+MF80FUtYrbUSlC/yMtSz7o0+4FX/pdXGRj27njKR+4F+ktiL1YDnralo1kO+LdBv7tFfGRwzqtnvpt4GbA3qLY3KKaM6Jz3XVEElScHFQUUCxsS1OUrGHszQVOPQcu4U1Yo4zsOIa7NcDET6DqhuMYjRDlW9Np2lBQX7Z5WhPeYbuhw8Z8C4cit0q8C9/DJ6ubMXAIvNjjBusIv+5hUB6OYi64lkLNBWOtvO0spzeCXhneSXawGqJSYnOdoo5ErpessdGV4r5lEA6yPsUKtKKSh+FjK7LVSZD8TUT0QOsxgebxVwu+rYF9Dx1WY9LdHwAGH7ZdqJ/94RT9X1uM1TG2GfhLyeK94xQlZP/IdUrTlQdRteP7MIIjNtww4Yr4kzE7xmTl1eQzwMRm2tvjqyOtGcUoxaRbs9RL+FNVRuXjtFl9uJeOUYjX2dgRtp1dnJXn8BPFY9bBSmNdhsxBxoTmDNWYJZ1HLZ+JDdPoSB6UmgR68N5m/mYyuORa8SO8lDYDA8RirJwasjgvcKxQ7l9wjudLWKKficO92TGIAJDO5ZfpFGCiKtdIXs5X5TJmludvNpo2rOdeoKcQjLOwFaE5Bdd9kiVYGKnKlWWyU9oCNmiOTqcmnIatMK1c6o3bWT6LBmRv6IZenN5o8eaOPtdczgSy7GJUpRbZ3M79s00PyRcxuQxxrqA9fFD/sIwmOHzpTHbpK5jQgAJlAEafLImDIpTItMEGAsg5w6ralHFbQaqDdMQ0d+FXow5rCGFBTOpY76lPE201sMuga5WXZVkocoKoIdpcx3XjbQaFghZrVJZcRmCxUqGbkWqBD0lJJ1KFRGarDPzKZRzoFtjU9rQKC3tmvW7AmLbfJO5PxyhQmSrsSquYDmmVgdag5evYjxjF1psDeJ1T7pxsT5Ns+Lhlo+yZk5zE9RngQdpdO4pBA4gihGFPf4SUjeSAXaUlNWTt1s7rw8ifs2rPCk5fS4RqyCZe9kHePPZQ6HUzDXiH+HuHnOQy40ZbpVaWiUui+YS5h6Wyc4hPDIqb/6nyGMqxv79Mh/Edk9Tg7uT1xYr97tYMbyzg75xlaE2hU2/kZJKIUhldn5IG1Pdm4H/10W9gyJTMuOHlWYitbP1W1i+ahwNdrafw4q1JvKhE1UUGSLotTR8szENJuOTt7hy98CSzcMUNsGTTGzROwVeZ46WIX8M23MagASLyMXIR46jEbfyCcRdnJyP33a7QoaVpjJC2HeSgljh1V+yFZLJEo+t+G1s+OCIJU5tI7J5N8iNX0nUZPurUy5BaYmqiD2w7ZQyCikM8AHmEh+n2JEDV3+T44DE3WF5W8g2N3bM+nVe5tZ8+0y0zbBK76vHi2Cfigz7f8xd99Ox1FS13r/8n7NxlHopeYsfjAO5Kv+spV1lI/26wurS7PtwbnXJ9spAgzs1THkUGKtn1gAXfWuBRf1HXjl7VWgholcEwa87WE58A5tLciIO2jEB9OeXPIsgdUiPkvnXacu3UtdoTckkg3cNYglY/wEAJddxqWWhNSTDERhS3YZBhSGJ5YvYAeXZoxyxpL4yC8e8U+fQiuYHN6uQ6omXPGg7XMzB5WTn4gyIxy6CgEvN2t90rzfEVqRTL8R98YOBeS7H2KtlECYA1OTXcs1eY6UBSwIEn/2ODP/iw8uOfKmqwhoR+ww5lSoRSvgNUVJjA3QxhLL/FEoyXK+XOAwovzcagfjUkjlf/kf80kocPkx+uUItElCKLIrHeswTkcDLO2ryz7coHStbnwnq3iT1fuw16epTJTKTSKfbt1TUOL6GKhrcRgKZ5A98u+eMli6/6nVpfPVR7ri87i6hsoXXvYACI4UaWwKrki6DIV2gXi7/4RIFkmVRMqzvbus+wu0dq8XNPkJX3FucilOvyhYUdWsDa8E3BJqLucHg2uIVV7ll87m18XHydwh5o1GzZFhHFzmaTtNuo+lztcfG2ZoNKsdnS6nvJG/yRJ0V9DKtsG3IpFjDCXC8ea6k0VkF2sK7XeXdaYct3q9z91YE178RB4Sc04leXSyOKBSx+Lyh0KRgJIvCwK2YF/zQuMHK5YY1mr5BL+zEO+e2HMcL1zafBQDAffxZ8LLwDZAgIY7RapxB28+5toHFUEHxb2VCn2bSn+8Lb5NUznus73/s/MCgcEovGIzKpXDKbzic0mrtRbyrKxJpNlURQ6wkcM60qBAIqtWqJbWViSdy+vDsUQUpayev7/j9goOAgYaHhISKLTKKb3YVd1lWNRt3THIhAVhlfB4IBQdkN2QRnCM3bZU7cpkQlyt4iiRfKLA9nRxej7i5vr+8vcLBw0O2wY6NmAyVUMchLynKqqeMLRgYtjJyL6mKzcwxYyeJGxji3x/Wy8Tp7u/s7fLxvqi4fWUxYFp65kjc+Bx46Of+uWSBYw98OEpYipYGxytUMMVxUyKto8SLGjBot0mO0aoy4fFz4JTlYS2GxcgRZ1LKQrMcyhFEgwqJD85vLSh038uzp8yfQoBU5aWH1j1pLJ5OSSnDhBUOFlSN01iFF0sO9EDuL5FIR0srIagOK5ZF5RSjatGrXsm27ZBrRUJFGQlIohc+lOyJGLcUJJlkpikC2/vi7RiFDupKOFrzq9jHkyJInqw24U5TfgzMCwjEhFdJiq2CfOa55igfhIUVBaAG5DUsbvDdD5rxJ+Tbu3Lp3K6kSMbYJMuJog+E8JI+YgDJqyFlBb5+8g8FlDEd+FpfY0yBwwUrK+zv48OJ3p07/jBPWcIH9KNJ7YVy7lfck5pjFfv1JuUfg3hB/+aFNc6zUNx6BBRp44C4DBgHWI005QxoT9zR0B0N3PDiOdDYoY99gthmRHip1TOPffx6qhxWCKaq4IosbIRYJf/aUtuBY2cmlYX410dfCZxzUR5tSlUDDT34kcjiDKSMy1CKTTTr55GZPmSjEXIsJtgdLPShGTgjqzGeahTT4eGUPo3HDhoep5YSLBtPct88o533zXCbbaDUWlHnquaeBXKgz0woG6Tefc2X0yFIc+o0pES1VSHjFn2VOmQ8OS+Kg4H06zhXnVJVuQSYJM/I5KqmlalSdmqqtgSaWdp2opQioxBXV/yl90SHVHXG+99aMsqkC3Zpa8qXdDmWxhwWWpiq7LLOnvvrFhsTKhKlLAB2r0xhrKFPLKsjlehq1inBz0mwZWGapD1ZlKueir9HaabPxyjuvMKk61A2r8iUWS4yFbSNmu64yh4JoeA5w6FnhHhfCSOhildW65Iiwq6YP51UjZg3RuzHHHQ9ibxj/osfpP2bCewR1wZFZrVP3tTKVmwgHolwrHpYVZzhdgqbDRyys7DHQQQs9CMWeBuvrR65qzNXLdpAkgxcY1rimzLzI5Nt5FdosZSn3pALy0GGLPTaKPPdXyZ8dKfxwK8ulVqfIOckmizFXm5iqbD2rgU8lBhRANv/ggQteEEGkQTgCmK64+YGv5ICshsHqmoEGB6CcdZBzws26OKVL/9Q11gJVMzjppQMea9z/rlpr55wfueSdk75yg3cNUJ4NsrSGSuWSVWMEuTP0lHG77cSbfjzyy1rqcOqMD+umKPyARYnsJ9RuPMDKaLtJEWBztEkmNttewd/Jm3++nnCCSc1lU7c+TuPr5XDGG3Ar+prv4vpxi/c+xlo9HvqHvgES8EDU+U1CqvewYMnPFl/6ACWKdo798etD/zvHi2CgATScoYAe/CCBKvQBNDhIVMPg1O2IV74GOcddaljbZCDXs1eZAHsgvCEOx3OGDpawD956SwdSaAEbXkn/c1eAoSAEiLLFMUiBOXwiFIFiLjJ1UBeS68Pf0FCnp7AGY078QzGU+CHXEc5fUosiGtNYt2DZkISAaI0X8qeKGZQvgKl7kT7OeAgkzuoIYUKC0uiARDUSspBKSZYH3EgIMAAAAEzLA/HoVy097gFYxJJHHzsjRmEZspOe3CMMFMkTLnZASjurWDv498UfDPKTrnzlO4wXSCZYoZF3YRl6uMivrMSplRQ8GSyDKczB1cCWobOlHqh3SWWYIywa8+UwoylN0q0SNRQw5gqQSUuakHGZPoBmEqs5zXGS83ctAKcPtLke2yhzW7j7nNu8Wc550jN5azNJUdDpkV7Gs57+//zngTb5FlMyRzONyYgqGQPQhTK0XuKkUQXUaQiKQW6WJUqlCRuq0Y0i4lGCkOgep8MYOR4xo8MQKEdTqlJbmJQnO3Je7ZzX0nr0c6U2valbUIoiBYZLn4DwKU6DKlSHWgCknRkqUpPqT6OuqJt/WI1SoypVApL0Czdi4FSzqlWXFspAAnBkUQHQnK2Stazfe9YQJHgRdTaylmA1K1zjKgWBbokIVbXmLkDKVLnyta+qOpIt2jRTP+jUCHv1K2ITmwSg4qawin0sZIPh2EJMNrKWvSwS1IpAzHK2s6Ry6r3M6dnRkhajoi0talMLKCDcVbWufe1PDJOug8UUtra9Lf9XiRBIxuK2t76NAmhZCxBL/ra4xu2F6/hYxMEet7nO/SUrSRax51K3un3YCkKGJYmHWre7qD3sXRwjW++St7vghUNtjVbe9bJ3CdFTr4aYa4iCtre+/hRjBjebhunwdiHTtS+AhbnJQQKpvwE+sFTPO8YO2QTBDlatgo/zszJZyZeMvdmDM+xKxz4KOIz7mYXlG1qFarjEaJxs/LaFMKtYh7mVNTGMleoP4EGiOv8FLFpjrGPOXqwN5noZmqYl4h0TWa4Xk+l2BUmSFxe5yVMd0JKgelEnU3m0GL4au5hc5S1LlSjN49CQuSzmyPbSNNa58ZjTjNq9/cuIIVIznB//m6qCzS4U1tNsnPMc1PJoDT2CYZ5g0qvnQSPWSPngLqETrVRDK7rRxgWSoyONWm1JutIrvbA4AO2jMFu60yAE6iymiDsbe7rUQpUQg3CXIVOz2qZPm4KWWy3rtUQ4IyKaNa6bZdRYP1Vxuf71xni9yFYBu9hRJSF/jK3slFZxkhZdNrT9ScRoU3ujB6g2tjVqPEFnu9uv3La3ww3QP4q73IaUgQHux2lzs3tw/HMBudst7yii7dnzvvcH3+tOfPP7g8vpN8DVKOyAE5xPHi04wtGXMgMnvOEOf3iG1w3xiZuK1BS/uNjSg/GNc7zjeh64x0OuGwxIXOQmJxDDT67y/5WzvOUufznMYy7zmdO85ja/Oc5zrvOd87znPv850IMu9KETvehGPzrSk670pTO96U5/OtSjLvWpU73qVr861rOu9a1zvete/zrYwy72sZO97GY/O9rTrva1s73tbn873OMu97nTve52vzve8673vfO9737/O+ADL/jBE77whj884hOv+MUzvvGOfzzkIy/5yVO+8pa/POYzr/nNc77znv886EMv+tGTvvSmPz3qU6/61bO+9a5/PexjL/vZ0772tr897nOv+93zvve+/z3wgy/84RO/+MY/PvKTr/zlM7/5zn8+9KMv/elTv/rWvz72s6/97XO/+97/PvjDL/7xkwW//HePAAAh+QQFCgALACwAAAAAhAOEA4P////39/fMzMwyqFEyqFKUz6Rju3t/uo9YsXBlvX2Y06gAAAAAAAAAAAAAAAAAAAAE/3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pD8BBHDkVkku6eSTUN42wABRWjVllZgBAACWVGnJ5ZdghknZlWI6RWaZaKap5ppsaiBAkkq2OdSbcMa5QJNy9gQnBXXm6ROeEthJpZ879TmoBAPEeWYOgBJq0J5THqrooYza6WhBSQqAKKWRbprDopcuNCiZneIAaqgJUerpGgJoiqo3oALa6BezvppNrHbWautNVE6qxam7mkMqsCToagOxwZ6D7AjGgtBs/7IyPQutRaWOsOy0ETWJ57UacIutQ63euYCq37aU5JXelkuSourGBCi57aoUZwDpLhBuvB6NWkGjmcbpKr4WBUAnBWfiaWkFVN4L8EN93lnvvr0GurBDs07pqpKCEqwxpQdPbNCbiFrw7wD/WkqAxxUJPC7HCJMcQscoY6opqJyGLMHJE+DMcqAwx4ykAFeeO2iTg2pKQAEL4LzAARIYAO+dPfvMT6sRr8zzuBIrfYHWUidEtb1Yhy2okgRwXbYFUXc7dNpdo0O0zWE/nfMFbFtAprRtr6Nk1WFvfQHfD+d9z96Jvo20BScjrfTaK+MtOD5vh1D1lLLW/bgrugbuw//eQ2h+uSSZy51HpHdb/vlDpNu75+kbVeu43aKzrofneAxbLdSmr6zq67KTYSztd5R6O+6On8p772Icf4i+LV+NPOqR9rz689m6yvH01EtUesPZp3pm6sQr330+pEPa67y5j98P5XBGL7H6DAVNeKfpww/Q/IyLbz8+kxdeZ/3749+o2Ie9AMaPcQZkiNBwl8BsFbCBCgQgBCe4HuBRkHyxy4AFL3iPDXJwHMfz4AfDEcLrjVCAuhug1SagvxOSA13Cy6AL6+EtoslwhugYlsTW1r4b4jAde8uU7rQlwR++UFyES6ERMWgvoH1PdC1c4jcWCDUMRFGKt1rb9oqIRRD/WmpP3OtiPPhVOTEO7otcNKMX+ZRGNbrxjXCMoxznSMc62vGOchQhHrO4x2XosY/WEOEfAUmNQRKSF4Y8JDQMeUVFWqORjkwFJCMpjUmysI2UrCQmM3kLS3KyGZ78pChHScpSmvKUqEylKlfJylbWzoeuTMbwYimNRNLylrjMpS6DYMtdziJdvfRlLMjkJWE+o5jGZAYyk7mMZTLzmdCkUSijiblNJnCa63DmBLGpDm3OkJvUVAU4w0lOrQSznKU41TnROYp1svOd8IynPOdJz3ra8574HMM484mJffLzn0NBFsgAqgqBWpOgnXAnQiGh0IU69KEQjahEJ0rRilr0/6IYzahGN8rRW3Kuo6EgGwfY5zyQaiJo4/KnSUeXqL6tFBED4NpLQZG4D5B0poMIgAEoINMN3BSnmPgpUAExKwMgYKTRO+hQ90A/pS7Vd83THQYKJsSnAkJVh3riBQZq1eBh1VKqst4APzrVhnbVCGTdqd3ep0QW/qus/jtrGHB1M54SQFJRm9dbNbA6s8q1BjEcWtkOtyq4EW9lXAUBVf9KBRuK6wKEZaHV7JTYFaiUsSyQH+HCWICeWnGvmF3D9lA6S5EdTGgqCy0aqFhFjXUAWEJVrT6f9T0LqBV2sm3D7yRr2Nb6Nrd3gBnN+CQp3gJXDR/1FQUUZjN6SXZgx/9FrtgmUDjq1sy32yqcX6MLhKZiTVpPY992uesD5nFAued1KnnR2iqxQlEEl11vDwBFtZZOYKAYm9545WuE9kogXOHC3ruqy1827Da1fyNwgemQMLVFdcFuKOF+IcyD4cYNXtn9LoXJQDPSlbZy59twGLgqPKmmt6Qi7gKJr1Qy9aY4C9jj2wpfHOHItWzCNDbVDRPr3RzPVXSUa5XAlBtfHwvhidriapGNfCwEPnhf/4JuGJZs0dJ54FTMBQOVX4pgkJWWyWlQ2L2+XAYiRreFKsMx3VyMNi/rasv0PB6ehMzmElw2zeQyM43hzAQwppHP5FwUoBULS8nlGVJ2rjP/M4G5O0WvIJhkAtmKfwtURufhfwjjWf3UHE00OxoIUmYrAzvgWJw2KssZGDR8JZhE5zpPfqn+dCYt2EhVx0B5dSKVw+iKNnoVGpcWRDWhX/vrI+Tq2MTzMJUOva9cF/uhxPIWp1fda+4ZbH6bYvb2UAzSaetgVg3Dq7Nt5zLwaZXSYN5cfql72BmLS9kJHiCnPMxltgm7sdw7X7PgXdaMSRZ8z6SytCp7BSKaV7g6HOlj/01ObiK4AgQn2LP77G/D6nrYi/I2LRHcpIjfSaxT9jW9H3tuxYIt1hSNtKaiJmTfTapUPYQhs9Jm61WG2Ly8rTkMahXt2A67rBQ1XwZK/1YsWZtgwD69+a/v5t/CRhTbvSJWEXWO8mz/vFj33SjzJo5bKZBZ4ikwOjWT62uJfx3oP+Y6bj0O7aKVHexeHbWdNTzTpt8XtAUX1K9jXgKNl/J4LefZmxrMBaTzFb0mRoHajXmv+vLV7gme7QYyDNiFw5OKyxqZa0WN7io07KOLJamgD1pcD1B9idxKokv7BlbL553dq7+a6E2ogtLDPWQP3CWuchX75Y5s8UkYvdOrboLDydhmNTu9GGOFAa7tbLUxlyEkI/s3ni2Wnce3qetp1dez30C8IabnmcqmtbevUOzfznXIaJ2+u1qYjfUkl9Jwxq7lhty6lm2/cXuf+/9Ay39uYEMp9wYJoQZ3/cdOilNXh6NWQyMG3rcD2Td89ZSAttVcXdB9wJcCBXBbEWhdyrdElsSAJ1d4lNdkGWAAPeNzH2hE4tNTd5U8eqdjPuV6PpdMrOVTLhgyeKcFK8hurnZ55sdXvXcySjKAlQBz7mZPQRQnZtNO+tY46NdHAiNz5wc3IgULS9aDPvM2Zcc5+nI3vZYK26WFKNNDCxeD2wcLABdwiQczB8gKZPV9GRhAkQM+qYVherWDptBxevgCfleG84J/IsB2gvCAJkCIG0cnHWOIYDBef7hK4OYvj/gpc2h6VSY35zKCfvAwpTOJpBQxyHKDmwhLnZiBnsj/guxSN1d0ij9wbc2WWRPHis9DZbI4X+jziiwgPvxmT0YIBbVIfG0mMheWcDwYhWsychyAiE/wizOHNkk4M8y4ZkW4blZkjFEycmsIY9ZIBNUSLi1ViTjwhrg4MTzHiE5Ahi3Qc7tmPBUDjikQdb6HaQuTcAZze8i1jbA4Ve+zbBDXjkZQNUXojOMILcR4WuIIg18Ahu8mgH14SUAAVuSWMAJzMfjII6JId5pWka2okUjVdXAFNxk3M503kia4XEGjbNeDji1yg/RjWrrFkUnnkWiXhs0Gk/HGOPCibHDSkLaCjJsgSED2hNV1MK6ijJtjYrSVVMdYLxUjgUH1bAMF/3OL6D/YJpDwx41V5GRTpZIewogHeVITl11auSn0RXiCGGCnl5PleEk8GSpcyHlPwJWTd2EmUIMa9C7W818kWQNvtkIKhn/t1ZZP0ouvpWn45ofuWHXZ6Cxv+Fbvl5iPZn06NGbipiaQpJR1sF+L+QFhJIwPdnHhhwMHcFRJiDW/hyh4Rl1yKSOZGFJ6t3hyxjlNR3vqhjDZBXqguJfB8pWFkC5lZI5hd2MLZ5QxQITIJ4qb1YU26SO8SQia85qQuZAO5nuC+QJno07aVTAq8HCWuZrTCWPWtZlF9z5BCJeG+Y/7OJZ2BlrR6J3T0ZxKEI2k1ijAaXbIl4Z4VZPGeP8230mTMOB3jrkr/adSBVOdj9d7hgZDoTl8BhkExrl6rsadZtB6dsKfeZJ78EkCBXpleYaRxAY7yNh6VoQEOgMvM0OYF/h2DcgllpShlGiVCAqiIOqTc2Oh5ukDBUB9LLOia3Z/1GU0C0CBT+I40tKZTVCC/Wmf2XYw5IczL7icYZiJ0DiS7glfsFdTnlUlZOSG+eWiRdBI8wZe/jkDZGKjQ8c5Zoh/VZpe1yUmtRKJbaUtKQWlk0dZhEmFEFeadeU3PICmMeqDr9Y/HSgESCqEBMOEYSJhVEmWdNp5q1NVSbov/xV4OYMzOWqPN3AvuHl8EahCk9WogboBPAY2oNr/IqCiiBb4pdLzP8QZa59XqRKQo5dam5sXdX+Jncj3l56HpqDCNJeCUs4YnTTgih/aoxbQWUojq9S3kXqpL/R5q9+IexL6Kxkwq1XSYRpzMArqTqpWQ7hnoTlqphIXRHpqLUEpnq1VPutmpFEQcVjlpE2apUICcFZmKPRWn9RWXro6kIiTNDKFZ3GIoklneIkHeyDKroeZVScXO/J6JMDym/cqrITqa8+CNzLFqfZVauaqZz6oX0AHeVhQMTyGV2+FAG9joAAin5jqKSpbdAhbUq9Tg7PXRMWKXR6LRpkmVWvab7f4byJpf9VXqtjRsk5ZksA4rLlTj9zmkHgajB3p/6Fr9UUz5jqqh29dOKLlpo6gSLS6wbU21SmOGDutegKDepVVVH+RZ6vvuGzFBqxnQifAOgVCN5dWF3k/u7O24bUcKog1Np8Mt3nhOS9AeUkPO5UkxzE9lpC2l3TbJrHe0Z5CiwQx24DMp6S7RlZkxJjPWbBVyX3XV3/0GZ746h6yeG14m35PJohSK2qxokNCh2sou0OCNmOR+7QyGYhr5VZ9s6/8cX1BkLm9KTfGE3mfma5k9maxW48s8z/uqbFPRkT2un8ZKSC++4+OuwVRpHrC21wci1h450loSo1z2m4xubZHN5VpqmFiSTnuJnr1cbosO7pp4Lz66I91Gj5nOv9piSaj+pi6MlmXPrQsMGQ+2UhWb7sqZase8Du117sF3MJ0/Ao1CQx2CMZ+ubutw/cw0xQ6NVuuuqlrC1wbIawIRISW0mu2T7uKQPZuJ1yNJ7ayjOmQfOtW3li9MHpfRBY1evsaIywIcFo5ccgDlZV6b9WgYSgCfzSyM4aWDYiqLnx4N+rB7SGwLtDDUcA7kHp1xDuOLIZr4st6tftb7Dipf1t9bLW4LxwfY3u+KMzGkaA/gfNTiWt6X9zANHsCKmOEoQNbLRwphGnFz/E7XAfIL6CSuFrIVNyM28lyHbO+a1Zb9BO7G5JxsQNediy3FclnUjetR7AstQIy9BsoToT/Z/I7yepprBp0yYEwwRoqKXu1ybEbtvu7VUgpndKUOzvsBpB2KIncyjbAyYoMe7M0NpIcIpssxeO5tCFVzDJ8xQc1YOdDbmJFyOZxzDuXnHHwh7UWxi/KQNG6JJ68adWVy/noB3g7eN9YJ4MnyjOCN+FsaGM6CWZ5mFIgZKP8XRm2xiLSvUhcaKw8v7I2zzIoWoniXjOqiSRSsdemOXGsymHnaCv4R+TcyryMoAnDzBPyLkjEe+G5A+hIpBjdyQ59BbDVY2/KzfERMTGIPzrwzxRnroj5aKcsB8gCa78ljyqyx2/5xOk40kVgS6wcNDtoZSXQy1fwJkUcvfi7IgRb/1tVW8apYKPNEpULCgP6fI6NfNIFSyMPnJM+bQc/WwEv6AE1XNWBQIhZVsr7jNKKa1l/mqC6eQiU6b8vUqiUoFBwjMYMtaO33LnAIGHnSQk4zZo2lIFBfAanWDwj56U5xdhDcthGa9RkC5v4OMxsTc98EtIYQsAtUHED/XGYrK/VBjqNrNkXwtl+68mwJ6QDe9lahkaunTd27cLXcjCsnWBL+AkoGdd4NNt4/Naws2IZRs0/PcD+NW3E7Sdl2rA86ynJbb4wPJ8TGcrlm3+MYtrQAjO3xaHPXcWrRztZHMFbzNvnhd3pZd6199UcorB4HNs+ENY3xrbmxrYz3MZkXf9EG8qXjTrR1NtGNDqK8W1iEVvfop1+/F0jp+XLO9QHQnNuSebCiVVzoaheTy04m0RA4csHW5dnLcaHqmPfEIiJLnbgNzJJrNXdD71+ssdGQVbOWdBLKJ4iNp3K6k2o7HZw/2bYiBcD7gTjXBTjEELUNE7eVCCe1xVDSwqR+drZKVjjfad2QA4fltaR7sxDaSfiqxu/KIauRbspV93MDuzkLzLldOzBNuzAUSx3Z5gpmJltZUvJEnfVDSU+Cj0tsdnPezm5jXW/LCTHM9tUeHORIL6WPI3HRl3nTsJI6ZO9NGc6LavYK96aWIWHaXy0ygzFKVDDWjyubojeIeLbVuD/QVoYRj6ZOv6Sl2c8zkR+xOUs2R+pfV+szFFeHo69txVG2cU9vaI7ViKHwzlnQ61muHVqOfUi5IqHiSC70XTzcVPaI/Yr00Hw5SJ9k/O2rw83ZHS3iwQerIWJy7h+eAF5wk/EPM3eI+SWizYJzGGe46MnXB+u0hmzqkN+6UQu6uXJJ/dFLlsru3UbJOCHzDHcAySumx7r3Bwc1qarrWY9wxzsxsNugAn+v9lKJIIM8DDdzdi7qog2qU4U3YB6Sfm2dNt3LVxVWUS6Lc2mnQUZhFQl77fMtPF87HYsfBiPtPvYRIT+ZDv4rJIT81tFWbDNmRJ4wM/HVn3ZMq5uIsRq//Fw/Z/zBuJkqso0v+oC7WAC29DbXj/UbX+2p60Ok60KvyMV3+WcCXIuAOcD7/DctrUExi1Jb7vb6qnE2dW5m+NA6+HMSeyLB7dcnlkgCZmDpjCQ3cZItuNHtpjq7tEWU3bSztSKJunRyS/DeM1H6T5h+eOLbpBFXJ3PCUDS15L0PZFAUkY93VuRyucp32hhDjg4d78vi8oK1zGaPq0E1/meQ368xWKsd89kLCRJqcXezvSppinMRcgEW+bke8dri/LR3S9uIuyhel5JI6pxo5ouFd5PUuzA6vk6Tu8h2zHbjXuvGFuh1D/KzGIiObcfjvqWyNzo9c3eryal7HDu/f9mfqYBTkqTClW4kTeF+I6tELCkENJenG1YRGNuGSZxxITwU1e2dV84lme6tm8813e+939gUDgkvgKcY1GZS14Gg2Nz8ynkngvpUsIxjVKY6ycb83RUgadpIXhyLRRtXD6n1+13fF6/j49boagvGT8+vDANLoOCsoUqi5EKIzQvQQ0CRp60raiWQ7gYNQlMD0ZKyJI3lMpC1lbXV9hY2VnajdWVwKhDlt3d2jw3jS4Jk1tb35XLTqwM5AzATsqYSCgLTInFZ6cBCsjPX/Bw8XHycnPZJE5n4dD1cyK/a+LiOq/m0GaQ1V1ClW8OeSwqXQkQ6d1BhAkVLmQoLldDcSb/COCbkobihYLuQDGbYY/Yt22a0hlj9yTgFi9qSEJk2dLlS5gxJf3QKHOQCIE4RRQUM4kGggNOOPKSNmzNo2JcRAaCUUGNsgsoTG2ZZ9PqVaxZtYbr1xOEzq0zDGoYe8rpvBE1WRQwIHRl1SQWUYC1hdZWinVt3upslyZYWMCBBQ8mPKMrIkH91G5NN3bNLjjOLrY4CapoX6ZgCGZGleEsiAqE1LAhRoxnYdSpVa9W3evilcWCKQDy+MhHZSY6DbRlh/Mwxi+qPqz7+5v1ceTJlZPThBR45+XAkYToW3Vo7EaOaExmFgoqln1QHEdbFqz43ujp1a9nX6Smcfa+oHBQ/6WrC74DQYcPnSeFunQMoPoui7jEm4Yuu5g5bRO94GvvQQgjjA87CWtAhhBoqjHhAN7y4c83vJLaLMAyCqhioqT2WuczFS6cxMEKY5RxxrAs4o4HGLWy6B59BLHHnr9aRCmM2lAJpCYTO1gKwd6GS0sl56jBJ0caq7TyyoUo3OSZVZqgEiujTtApLsSa3M82p7gZ70hfFCnJOX/G0we6R+aCc0Qs89Rzz5c08gND9Abj5MwjnlAlDM6so5MuerCQcwq3OnRLmhXmaq5HpbaIBI2j1kiTT1BDFXUcKfwMlL0xdqTK0G4IsqEbjBbl8gt8PGgLyCZOcZK7IN3aNIUvR/8Vdlhifxi0WKLeLKHIMx7t9MN7oFQU0v26NE4vD71Cdltuu9UhUW+dC9NDcG2YLqpH/4PuvudwMc4PbMOVd156YwhWVFUBfE6xJ7cBA1pHVcJO1Vxv/INWSk6td2GGw703VGCj2q7fOV0U90Mi4Sz4YaTw5LFhkEPmlmMrDZJKLhEim1abRnmsLV4mnz24LgspTlZknHPW2cokvrExCxepm+8WXDtOwzGbZ9aBIAqcTWVnqKOWOr0jPinU4zOujmw+zUAqiEDN/l2CJ+EMJnlqtNNWG6GqwfIpVUiEBuTTexZc4yF7tTQM4bDX9vtvwGXiSdpdu2uDKoEUFphwO2D/MzhwyCOXPBamlbrUydKQWBPYY4GT75GIazi7wMcnN/101OlgGi1NLK7L7i1jH+NqriE9zXESVrZN4TLdSv134IMXwj+fcPr5C3jxWWwzLryUwtJ+SwX4kNHd4F147LPPfiTiVwUPQDXk447IYTSnqtc533hxH4xLB017+OOXf4WE7QRk/cRiVvpj2N0i6WoC9U93sfMMTuw0PwQmkCF6WyBFGhQaL5Wgc915AfUyVZ4NNG0nxvAF8mQFNIDBxWkKJGEJacFAchwwJL37HuI+WLyb+WsZY7oTDCynO6C5j4Am5GEPR/YojahwhSdggw5xgC3xTQlzXBrELYToQyhG/xFUiIJhmc5iPU7NTXQjJODVNpEY0kFqMTlilhTNeMZQUZEuAeyP84xRtQqAxDNc/J5eLIioLSEjJUbcXQuh80Q0BlKQ9ONjYGaDrVK9JpGKggZHbscdQDIScWH41SQu50XNiIZausocWeg4SFCWEIU2GdHguHaIJHqvRfeJFz84ty6VcMqFFzreNrAIswsExCOYtOUnQ/lLYKavIaVcFu4OczjlVSdfnmqXDFFhp2FszZk0i5VvzLUpsugvmNvkZjNfYjlU+nGV/5LjBA7IommQpjORtFcR3eEIdT0rKfNQ4dm6eU98FqIrZbyfOfXluS7SUJW8gJbKhLQFSTXpcv8ENWfGhFYRduZTohONBaAeFwVs0mOCriobZOjoqmPcLWKTucXs9FeKN/yrihxBJ0Vd+lKuXLBjIPiRRRpZR4H2jTyT4ob1TEMSC37FGbgxXgh3CFOkRs6eW1GV4/BmhuLAxUwdGc3bdmKbZ9zRUQNlmTWA47RCkuV6SSWrnpYKmCugYITa+UrNWFhAKLErc1oFIRNRqEEcCLCse+UrE3g5PjNoI3asqmAvKkWNBCENC+LLnThXwFZGoM+oLjhrXy2bz8OE5yIBMMAl2LpYMXLSZf2CTWm4REnThugFVjPGd6yBCZm28bBeGeVlbYvP5q3ER4g4w6WumDIfJY180eD/RESFcJJQFDGzsykJpW77XJjazVAuFJswyNOoszgFkEua5hIdBcG7+dUCBtBPLglJXfpNL5ZjhW57o/g1RB1QskJRFnhSIoOaJgx55yKkF9WoRp16cwH6uYRrDQIJkM6wdOx1b4NNCCtrUigU6tDWRlImp7k8dYmOM9QFTfo41xJ0fTZE0PNk5WAUg3JcxCCqkXJyl454qmDhnaBm3OeOrnxiAGWoTIgKYtwAUxBOKSYyN305QBbgVQazOZYxCckr1dJgDDzelReOrLvhFlnL2zyyLNVnwNJ8A8hZWyQDlewoXro1xsZi8JbdjEZZJlMpxwoWEl8zmSyDZ78nm4Dz/yibsmw5MQdjfnOhufnQ9IlkUcs88ZBXiTvogMtGMj6qV1jrAh0bkV+G5rQgleGBzyI6RXZJczGDDGRTKvrHY6EwKiHdaBdQ7wMHVpMRmFTZTufab+4ANVSZpccRaURvXoqkXlHhkYV2Jtn+utBbwyvgAgnZnLjWdbV15oZPFmm+VRF2WirNjy21DcsaStxHbBzrKa10xoihonm0uVVrxxt1TfhtgCYsYFiWdoCakJJsAey5UzwpGB2sIzeEWqkffzGeX5Rtk/BCAgeGVd4T9xtAOoBS9Fr3fhxuVLMHXmvn6iOtF/5YgrKGac79p58neMsNFWUCWlNc5r9zJbrn+f8y5sX2fKF7midpViD58iWoz0Fh0fC9Q2rPXOl/W9C6w8YUw9blR8VUYiI7CNSeUtM53UMyymftxCI++0adnchkl372YsnxWqVrmVPLZUAbTT1Bh/Mjo21M0gh+WZiOVUJaEU3ftqJd8N2qj0iDG+Rq+QRr1j1K6xaLy2Vtku0I/u7PqaLCC13ZXJWIdjWdPXjQj4oSiO2ud+tmQEtVyyCFMtxgy521+iQMMaJZNkY03/XMaj2XHrh96H0vI+rkgo0lpy1HGtT029EMT/eunXEyulmoN2fSjmbmxG5Sxg+U/ffbB1Ul8Io3Qp8WmdgXd3Psw/jFj7OmfczhpRhbB5X/VSLE3Kd/Gt9faeq7ZkdYLOagLjg0PaMm1+kNO+sko4GLlYsq1ZmsFqs/BzyHpLMQD0m2Gcu08BEsPRscL/oLihC+OQOjvZMgMokWkPKziogwibOXODM7CUioB3xBCOQbNusNdVickaOxECknGEO68gunyGsjD+I7JvIfYsszP+u8Yog58Xo1GGlAGHzCcqitk+ORh4slTeGL6OuR13m7KDkw0LIvVvoNMTyWVpmjADQ+emosHMkU4jg8guo9KIzDlqgJ8rkzxPma/XI6IWQhlWmaq6MdpBgURuu8u/iP+gBBwIM/7YonbBIKOJRDSMwS6MutLPq1BIm2HGoB4+Kl/4HgjzCknUvBw544EpHqHS26gyv6kzaLRFa0iYdTKYQJJylEJ6MYOGjZo0VqvWdIk8ywIHFjEICJwAhsRWJsD84brNo5OgL0toxTv2REvLABkkjzl7yTMt4ZxmLMRqrxj1kKRvQorZRjOMoqqZVIvenIC/EBxXHUxEfURncsDHsaQZkhRPyap3aBD6jbO9hJPZujGDu6nAPCjhp7R4JEja5YO1HQPvqyu64jPvwTsUI0j3OEuaYJgVQstRpiNbCjvkoTjtIrSJDECnWQisfbgV2aLXQbPlN8OM4Jk3zMHwpiE5/rlH7LJJJgLVE8qhVpx5DsSTzQQQzki5J8SPSLFf/IMzZ2s0cN2I13O8ARBKm4C7f/IZqIQ8oy/K6WWkef3MqY6jrmMkDGYygESb8mujoVcEJKShNgc5WRaBdgGyf8gzRXYSBs5Eq7pAnZ47cnwjOAaIuA8IAPzJxJwDz3KTWDyo7AK6wTYz2qm7C/A0OjZB0hdDXKXC0DWsW7zMyxqUErkxM8Mg3z2ghelMEbCJLPSrJIgJ7FFJpamszrkLsfRDcjWakzgDXNvE0+YJPkokXmSwEndBK4gUbhfK0Wsx+e5IRe4aiVOpmBVK89lCGXw03pZIjm8SobgLypMr01a6ePbKHLGTqggwM6czF2QMiCm070NIQUzIQ7mx0GQ4b/MjAAL2M54ewcdORIV9tArAJA8wMv3Xu99AxQeAiPPBCtIfi7k/BCOWrDlUuvR+uXlrKpGlwVPrO95xRQDC2C8AuC7xi5PRK4vTBBR8uVMzEqmJGMi2rKY3Mu0qm9Ngg7RgoUpMxQGh2H0aAviXw9sFGi2cSF8oyykJDC4XQmbmyfYePJGk1S1WkHx2LSC93DIAm4rxIiAt0pKwWC+4qVDVVSLk2I9jM1EMHMyPQnEuROotwhBvq30QrDdhTSLn3TIXCN1Bq1JlvP/3wxrrI9p5Ae02JBxczA8sitM4VLOC3U3ByihCmK7CTUvMKkbWs8SUsp3oox/joT5vENJDVU/02tB0fqU6oDoGuUKS1RNBWNiiyqzp+iCf7QJEuisEHI1E2N1UxInAa1ofxJQXXJRdAgn0ogMJNk0ipVUxuCVVkt1gNRQy8TPh8oI1frEVabJeZ7PGSiCs8SBUb9TzzCzvN8UmPtVj0okAbNETIaH+FqnQskzXqju9C0VmzIhqqo0CDhxpD7Mgn1VnuthWbrTnhzF9QkVcnkJFMSQXRxUCEJDhiaS0zcID1syHttWDxoDOJir31av4eisPEwP+S52GdsQd2iTQ60Bw9Ato1tOIct2SXAsf2qMPa8wbJQV9e0FjHBVdqcRom4hHmivbo0WU1dHh3K2fTywiFJrxwLO/9+vE5ytYAT+c07XVo31VkBbVo76ByQ6MznxD6m+cxBdZLtugI38aqZbaJqcVpv9VklmJ3VW6Op/Cs71USFAUwYcIehkxixLVayBQYH+Qc5hUw6uU8iglrt1FcDnVvBNYdxvcBpITisUimhWlv21NfBfdxziLp67cBFU9QPgSNqlBjG7QERhVzP7buwyhfDgp6ANRL/FLraOz3IfFQrmNcfzdrPjd3WnZia0xfm+lClHBc+tQ4iCUxY49VAIctACLu6ld3B5ZhEGQO16jPpMCYu8Mx0A4suuMhtCx/sGzSLJFbj3V7YJTOqnJXvTUOjWb9ni7yzmMsKMru2FAPubdj/4t0DcNOzZTIYKPkME7gVpbDfujObjpW29nVa2oOImpsKFExMjwBapL2EUvtHT5VAnWtganHc/6VRvy1QueKqfpqwOFq91KQgAUAAE0mSEQVGP1W/60pMjpxgFbaM6zScakQ9ehQgDxoBRQhhd62+hdpSKkREElzfFdbUGV3SzUsBr8EopFHKxsO57FuAtiiLCFbBcnpFzsIGScnSH6Zb7aUBHZ69C/pKTzldNCm2QAwsH725nj2NV7qpCzjNx7hiN9ZizByJBOtT/yPEC95TJBDa0MHIZiFeZTUvEXat+XzfN3ZaFEo4MdwEukGXDpYGQUCpGe6HCdUU0qhjWgG1/9OE2W8R00LeVAoxsWScz2IAt3uzSf4IMdoZQ5nqmfHkwouTT7dh4NLk5E5OUpJhvQeewP1LLdp00YqIDRPsmb2svsrAOwiewlreK0KmTsw8SbTYrSR2Unq030TeGwDy4v1kMUbAODr2XwBNZrJaZpdQiyyYiz21izo8w+7ihytzQ2gj2fG1EaWdZXDeXnLOWNtoDrVMGjl+HPotH77xSEHNw+aKuxJRrGNOJwmuZ9l9S8D7w/+UrhP8HmwTx3etmrhgTMEMS+mjkJq8Uttk6Fh9mFTKLFmyTyu8wxUDs9I5xI1iRhLRxdRl39ioYJGOIpuGCWGsK2sSTHpUo1dkOf+qbd6se2LURQb5vB5ynEmGveluymn2EE8gJTMZOz89/dovlpKCOVfrRbyAqONHk0qaYS2odmoYFGcSM77kslTHXGc69DatmQDC8p3OQIA1TkjFBSByQc5XCkGzxk20dkiwfBeTa0kexc82Hk0yocowcAQRzhaHhCPOWL7N/WvPzQgnsLhAozVyE8I6zaYXJbrrpQLIShoJcpuOQsapq13L1rK65ZiyFgONdFkmnT+hPNWrKiQBWp1jQN9mpAJtqgbPKwEL7JR0pOXWliiybc4/1YLkIYmTkAcoWViU9IeRsiNPrT13NeaBfZ9ncpbYTu5cC2wg8CkL2ZTQfjWwZV7/jZnPFwi1WKEShxZvXXttTS4H2yZjrfO7aNOS5zkXs/RmDGCLDhlk1vSLbzRtOiFv+k4gYf3VIYxI5xbTYPgOR5AHllRYQVzPDAujETNuFSgAWmkriI4h4mPwBp+f2E42KnXlGRQdcytVjIgmx8C1JpNWemW8PJ5UzeXWnogj5E5xOMM6vIQT+0njLP4Bali4PxCXyqZVAK+qRfW+POauVyGbqRbylzqmJ6fB0MCq4T1Zxq3wYt45pADKIX1b/x3mg4q887DG3glvLb+sVAGPL+flupVzsalUMn2yRs3bISUIhtw8p5xzvgrvYMZl5ZM9OngXd2prLJAUqMhW9wnI/7XlRBWFF5NLYdrVc0MnIUTnvAOfJbWS6j54i0yjVHlkWwv92wh/yI/r6/My2kX9dHn7HNYxCjVZ3uIFZj5vlqfh7Vf17pkGaes4FSn0dFtXqiDvAdyZvifhuKV1Dz4i6c5u6llTwnpczW4mil+0VWBfdihCcUa9YFObvjmQZA4ac2htXBauzX8SCB1WxcYT94krXG0dUK9QXpJDZmFn7xvYyy5XtJRGOGwf0aC2dx9S9iWDoebMuTlIKyf+dYx2Gun5dmW0zZ0G8yyyaC7RdqauXIU/I4ZHZiIdSEaP+JCjcV281mn9umtd0C73o4jhurQ8Qwqs1SZJ8pHvpiO/E/+4RvkQqssZHTlwerZUZ7bKFiIUvQFKYl2/MPXYNNVv7nk3q1Cgx9qNeaNm30PCLNdWMTap59yVqC1fxDdvuN0X4nSU3lerf648K1Mt1K+QxpEflHjbgVHejfoyoTZdHZ6UtQsm47YOPPoTa5SEe3uJ2lCehb6fmmQNZZKpexGTgV7yVovYQPPCUW24rY4hgknFv6cttjm1JujuXZpaS1xwpCfN35u84iLqVll+/Xgw/bxXT+jQByVLDwJBR/eH6FzRSXz1CblTrWg0yaDqk83Tz/aD6XrP/prOUEU/uTwZz30z2n28nI+o3J0cfESMyqbEnaOMgdHQht2S73PXb+7/8JrcZGIoaXFd6x/3qglvynYb4zH3Giinon45wffCEZcbCAhr0hVkzXrz7uf1ZVdIDUN3jsuJCpMqgpjUChhryTvf+z8wKBwSi8YjMqlcMpvOJzSKxMWcKBxLJbiVqoHXEZVBtTbiieAMu5xCtbG4JJWRNNVKaZst+65ZjdxIQFsOBcbdXKLiImOj4yNkpOQkZSNiUKDJFRiMSh1H5hAfjCEWKelZDRvZQOilndrcp2YsIOdebMmbWe0qh1hMcOUwcbHxMXKy8jJzxWtfKw7JYGpNNVxTyC2HgYlh4cZum+nHM+OoBZYu9V+peHvH9KUbeGfzPX6+/j5/vz+UHh5V/+KEiLGqlrNchxDuUGVmAwE8ceDIGUeOX6iE4RZq+hAwBzsdBP+RLGnyJMqUKhNd/JXOHi0dMD/IocfKxyEqFbpFpNDzyiaCfjpm7PBR2R1zRoCKeTF0JdSoUqdSrZqMhp2XRDl6m1WOIMc6SsOd2jahwAGfsL5MdNFShhYuVkGFXOA0HoW0c/fy7ev3L2CGqTr+sgjooheuXRjuMFuBQE9vksHdEJIYcLoqN8aeXRAZM+jQokeTfpR0jF0P49DZK7pxJmcRbz0vKPBQAyfX+HRj4koHHkQCtksTL278OHKya0BQMDBcYLQUjOP5PjL7M6lByu061pcptofFHtmInP+e/Dz69OqrzkbNew74hjIivtGOBiRIx/GP7S/ChVAMd603IIEFGohROZKIN0V7etXTli9f8KLMd+ZBEUiA9Ry4IYcdejgHJ2dgN5MVZwT0nhDteRMic9GM00+FP/RHHYlAPNXVhznquOOAKlrC0FFJtFTAc/gRdtkGlUFVkYU0WWMEAZ5k5SOPVVp55VSHIFMFAAA8cUaRItzhSzjd6YMIijwU1KSYMmH5JpxxynmPAd1MmZA07KTJDIZsDrPnnIEKOmgzfgbxTAxdOtIFYaXgKcEsSpYEKKGVWnoph1SKIkaXlygKxTPbDDWjVaRieiqqqfKlqRGdcuqlFGQm2Q7/o+CY6k+MNaq6K6+9+goEoC00ZWtqey3W56/JKrsscrcqQoUWNuAgaZamvMgsttlqO4yzMqLw6TKVkcedmIbyqWK326q7LrugaDgHuJG84gY5En6lVanmtrsvv/tSulJ/gP57z8D9GnwwwpCkixOrxRWcMMQRS6wEl7A+8XCVA+k7MccdtxuvxxqRuHDIJZt8MjTAGQgAJ65igzLMMcu81E0cguvyAiDPvDPP7ZL8Grkegqxzz0UbrezPh6HR8HFEH/001NpSa6yZiyQdNdZZCzr1XFw7crXWYYs99j5Bkn022mdjjIwAFqf9NtxYrx033XXbXRh/G9+9N98ogx2G/959Cz64yfb28DfhiSsecyBzL/445GTP7XjklVtuMNhmX7455x2P1Z/XnYs+esn73Ui51YGTvjrrZ45kBFbpoK5IMKq3fjvu3DZVdQ9svf4P4rkLP3ysTCeZRvDEK7/8cQuG99YWSdn+LKTGM3899h04zXDvs2mcvBJu8J49+eVzsH1vD48Cvvntu08J+43OAJL179t//zLdrnkvHvTWjz8AA7gI9A0BY7MTIAITqAQCKkxY+AKC5hQowQk2UFeuEdYV/hdBCnKwg7Bowpi8cpg8ebCEJkxC0oqyPzhwYRW8ydUJYyhDuPjpEg7EgzPs0gLdwHCGPvyh/PgnMkFYA/8Y0ZkQEJOoRNihq3ZBHOISoyjF581AN9d44hSzqEXqEMJNWjngFsOoQEo9iQbVw0L8xKhG5u0JWqcAkBdxA8Y10hF/GPyDG1ljiA3WsY9KlNIbBZNGPxKyfTdUzSALqUj8iXCRjnwkJCMpxS0cZDySvGQHG4lIM2KykxOMjQPn6MlRWo4h7UkkKVMpKJ2hUpWujBwrp7cl5ryylgAc0QpsqcsEaud/u/xl62QJzGF2LiLjIyYyhYfLZDLzeq1sJjSzhh0XRLOapIPMZ25kzW1G7gza5CY4H6eGb4aznIsTpjnTGbVYPFOd7nwnPONJjGnIs572vCc+86nPEtJzn/7//CdAAwo/dAq0oOpqp0ETaik+KrShCGOoQyMq0YlStKIWvShGM6rRjXK0ox79KEhDKtKRkrSkJj0pSlOq0pWytKUufSlMYyrTmdK0pja9KU5zqtOd8rSnPv0pUIMq1KEStahGPSpSk6rUpTK1qU59KlSjKtWpUrWqVr0qVrOq1a1ytate/SpYwyrWsZK1rGY9K1rTqta1srWtbn0rXOMq17nSta52vSte86rXvfK1r379K2ADK9jBErawhj0sYhOr2MUytrGOfSxkIyvZyVK2spa9LGYzq9nNcraznv0saEMr2tGStrSmPS1qU6va1bK2ta59LWxjK9vZ0ra2tr0tLG5zq9vd8ra3vv0tcIMr3OESt7jGPS5yk6vc5TK3uc59LnSjK93pUre6Jos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OIWQABNVvVklFRWaeWVWH4ywABZOrVlEgEI0GVTU45p5plo4vVlmketyeabcMZJ0ZNlytkTnXQugKedOeU5wZ584lSnnlByKQCUOAwa6EF+SrAlom7SoOiiBfm5paELXErpTVxmmqmmkcIQ6qYLcbmmpjOMSupBo35Z56RUwLpqN5GWKcCtWuA6qziqVtCrEr/uis6pnZogq6jFChtPsB40KsL/scpaxCWiIxwaLUdPohoCs9c+hOuU3F4QbrcLgTsuuSGZmyy6KEHL7knUhmvtux116uaUU4r5p670TvStp59KQK2+605LaL8PKTrAvAdTsG4AxYaJsEMKxzvBuhRQO3FDdF6KsaMXFICBvhsrpK7AvlpAAAEZQDyAuyXzk+2WYhb88QIrS8CyBTDHrM+tBgOsp9Aqa9Czz/kAvYC+Lg8NctE8bzstyUjPU6bLL19sgM4U5By1B65SXXU9M8e7ddc7a/CoxmMLBK7AiBogMgUFiJz2n58e3fYv5yZKdMgHZEyt3nvnAmvfNxDOgsf7Fr6K4m14jKfYjkvr6pOUZ4B4/+WEbL4GsdqGyTYGo0LOORyyeq4G4wHv66y4D5t+uhuy1/HroZDXPvs5rPP8+u4cvw3378AbhOqXX+JOfPEEMc44nrozf8/aAqAavfTTL0zwpddjv4+meXbv/bIvF1o+9OMnBDqh4qdPj71wu08xosvLnxCg9ic8ev74qM7/9zfTXAD/VxD/ERAdRzPgAc0xKW31rmELzIfHivXA9kXwG9oy2t8u+D5TUfBhG+QgPuJVPgiKcHpDo58CT8i7aTXtgRWwIAu3USgJMExwM5THml5VvxzGo064Y9/+fAgPHg5uiET8ocZkmMRuDIqJTYyiFKdIxSpa8YpY1OEAs8iOFf9ycRde/OI2/BdGMRoDcWU0IzHSqMYiIrGN54AiHFUhxzk6g1/GeqMdx1HHPdYCj36Mox4DSchCGvKQiEykIhfJSOGwsZHCyCAktfHISVryklWqJCZ5wS1NblIXnvwkL/ooylr0sJTMICUqV8nKVroycYN8ZTGOpkpZskJitsylLnfJy1768pfADKYwh0nMYhrzmCWoJTI1MSllLhMTznymNKe5nlCFkpqRsOYWscnNbnrzm+AMpzjHaaRokhMR5jynIlSVTnXugZ2xdKc8g3LNeSKinvbMpz73yc9++vOfAA2oQAdK0Ei0s6CAOChCxeA1zV1MoQtNw6kgGtEriOn/bhWlBJQwCrYSZrQSa/soJUIq0mx2iqIlfUKZvKYq68UzpWwY1Mea5qh7vRSmcdBeyiDlu9HhE6dI2F/QLlbTj92wqOwDahiIVaYB3I1+2eoptC5nPqVuYWYenJYBGvo0CzANSorb4U2tagRzWWprHA3YwC7m0RGglKwjWFsN80SAunHUVRQg2U/hKgSswg15a0qrDQdXvW3y1Qsz+xP9UHaBswm1rYclg6zqNICzLeAAc8vYpyI21sh2YYcTsOwCtiouz87BYnhjq2pd1zrTmuFyFxAbBfEmuta6VgyJBeJqu+q0qt72DOZymNMuUENfefStv41BU5MVwOVdrbPJ/33Cob6FNdIl1bbRXYPw4pdCje01u0EVE50Km7rhgjenW6SsYc8bhkMB1nebXS97sdBSGB4Meead7xe0uVkOLFa/YFDvn/BqNLBCF8BMEHAFANmyAyPYCKXb00l3+2AxRHgCQLOXJCss0aWJznwu5DAXzoVLa8nVwSKGcIiNOzJEBTHFiPXpSQsbqaPCOAyvorF8b6xSPR5uxzxuQu5QHGQunLLIS+UskZFMhHDVOHPAXXJBv3tVKSsVuUG18jSviWUQ2HgFtV0afO25OXfBdgpfVkGYahbDIwcUlwI0oR6o62biapnJNcAYnsp8Zzw7DMgciB1RMedNc1I5VYDuwP94n0Y/KOPw0Go0dLHSHENHO4Fw9YNzg7HLT1lROq+WFvJL94yp1J6UbV2WZaqBkOmOMdfOig2uQOu7AUi7oJmAgp66NpxYIRY3oLRWW6LLOjpn6dp53BMaTWPoZx8A6sRdNdgELbA+4w57n6tmwbNPTe2i9gp+zN5wPxmMQ9w26syOArG4hUs1W79S03BztLtzIOBIafgDvZt3K3MMK13pO1FYex6Ia4rv/JbbnXJ98YKzDYMGrmlerurbrwEapmmt66tRJiGtoStWvV57mGK17aRTCwKGb8BSvVJYohctT2s+7eNq7fMOxP26fz/zZsTCN8wvrWX4wRvhH2SrzW3/ULs6a5CgxpZ5EWTa3CX6VWrq/HRegTgvpQOr6QRHqgmeavVLPvd2n955FK72t6YaXAUu7Dokg8vOUA+XZmr/gfIAdm+z+7YEXI2YcXMddzsOldl0T5mYa2pyFDDsXp4C1b1PkFmc8bbAvmxmICS8bhYQAGN4takxJ97Rwr8AffZFAVdhV76hz5HQgR781Nxe5agmXuwaSBsJ27xM1IaA3AGGFOw9IHsKc/eYnWLZ6AWvCZYt+8+//+bdJmxu3e+eBFF97HXDOTfm43i5zzcBxJm7YuqDjPVXULBy9ejyvh/Sf72XAp99f+tYhs78hOy1BgVrwymYPo8nvX8WYfYo/8dPoG6kAFUkBXIelHWP9zWfoCie10Rs5jIZZjOwZgnjon9W9Db64l4kd4CZMIHZt0guhCqOxnmusIAiVDZIRTBjRoJRUHk6R3v0Bn+zozyzR1SXMG0nYHO4J0Xo0zAUKFn5lHIuRjve1YFnBoM60IPR8l529ndqwHQucDkKhIScdkWmI4WSclNPJGVoFHqIZCs+Bn4sZmE3g2lOp2Y3NUFWWDyyw4UuCAZpKGeBhnkduEc2CHmxAD6iU1i7pHhviAIqeIPJU1qU04en814qR4h59FqlRneGwjaIWDmG+F9/2Af1xVlYMIk+Ym8QhD+lwF/l1lLdhnurhi8K14bdgv8r3JdfmFgFWxiGijVmNsRmw4MBXdZ/D3MrawaHynKIZyeB18aFLncwumaEKNB/+zJdORgn4aIwGoheiOZW6qYnsjWGujZYukgEqDZbvSVeYGgly2h0cHBNOdcss+cuWegnuJiMZQU6F1eK0eJ612gJuwZ9b7R9q+iK2xVfeEiMMQKOguePjTCPzwIt9hg+rMht1GY9b+KO1ZKAzkeP9QhVUKI0U7eAZag5Ujcr97iChvV1LEiLsXRur5Z8TcZbKodhCAOQZtA9Eid0c+hfgsOPC3YrmRMq/kZVMpkkKlkG7aRxnjOOpHNxMQlhGBYqT8eJ6LKTBoV9iYaGXoV8Wsf/WD6wMl6zRFmXNcYYj9eykQl2YJkXh9a2bhfpBA9TKw44VzmJSj1TK90mQDbjlDApXEEwetJWgLaVkYHElbb1OvL2MWhob+AGO2T5gZfTjdBnmOljQTaHeHHFVnmyQ49YWoq1V/DmbjJYAQYgWjHTN+qYTORnl/9oYLw1U0DQeNa1U2lpgDrgXf9nP6YDK4TWQ+v2VTUUKsJHfzwgN3HVmddHYcM3Q7D5YbKZAbjYQwSAWcRnBBzVNHiJWw4jAAjgeKb5JpHJATLofrEFVQ9FNwUQOJrVAxOoJ+immoxUnYuzTZS1AbhZAxP3mwETUvBJYDgmeDvjnmbyYbAoBjXj/2k0KTTeqTI7k5OTsjIuN41vk3Y9NoWAR4MS8J9UQku5GGupeQP7OUSwcjbTSZLOBpUCo4eO+Wd/KGsgKZcTOh9DZ45ItIM8GZIaA4BxNnPaY2Ai6Cka11NdIDEa9pL04WQ62n4pqpRSAC34kie66Z7saAOaqKBMOaRIGX4yNgHROQHrCSDVqYAX+XAyqpcfYI4AMyW6yZ2n6XNW5nAgMEFNOmKnKZWY6SBpiD8/dj64033mxqHsJwGZ5aLZmSxrqKeoRjR855Jy6gU3NFugRVwKOiDmuVM4CTIlSnRDiHa9SCjJE2pAKWfH8l+t06NA8ChVB5/NSCEhp2IOhURM+P8HpzI0SuhhYVNrnKU6DvSdmvqC8pkx1ROVfwZ3H/kfoVoEgMmqddh+QyCiJfdy3GeLJiBWA3hhcomCeCNXWeBqIyNeQieZXcofWhpfWcdDTulJWCasHeBAEJgpxTWjwvaK4veKy2qUCvmsQ7SudTpoIUQf10qe91V605aovLqdWZNuB2alIVBdzZqBX+BbZIeQeWWmjQod80qnBJdG+PpoeqqmrcKo3gqWB9cBskirvvaZTPBterevg/eUF9sfC+ttsXqoRxCcIketcjmL4NNRJ9CAVkpqL1oC3Hp8y8Wo1xWMaiogC/urp+VjUNl06JOeqEcDvxKuyLICZjmtu6b/TQWDo/TqHypYslkWr6k1jIL5c6ICMr3Tr2OKmCjbX2SLgELjXmL6I0yasDznX422NBgXk/w3QDKUXsXmY49aLWDohBgmXr7Vn4YKXzjpiCc7ITyUUIPkryeHhZTDm/+6aEZkit96sk64qkC0ZiEYW/Wniw+LH50rXc2paHkrAsmYL6gFpCPacIQ7lIM3cC3TVRe4uDdSbZTguI/bNzsktioKZl03pCA5iBs2QJdSumxLIG7yuWMgpIM0qPKlKsVpfyE7k7DITsXaKWKramOVszvZdt04dIhDeYaKKbnKIlbbOR6Vu5tauOMnUwbIrMVrrWPpmbbQqylgu0pwPQI2/1fKSr7tOmzl+wNlVEcE2WfpVLeNuKzoGiPHi3U1e0+wV6rHOmnXK7/PGrtOQ5H/Wx7jGYFBeQrMgrsfh7wx62poSbHvGyBrOYcZTI8yQL9Iqr5HEIhli1WQNbt6dncncLhy0EciPJi3GrB2dsIFEmFhRJiaQDMTDAgbJ5p9i4tF8it6E3Ew3LGxOoCrKcQ1gIqNCK1w68Q38lzPgrXdhsU+oEB5F70kYL+yuwaAy11P9iKT5SeddS49XARnvGRqjDr7k4c/XCO49nvja4aQAMFlar1kjI0/qpp1/B4ng61IW8OLQMiqRW4Pl8R2gHhT7CCv0l/kqpUisMg5MCoFoP+ZrOphnMByNpKzV0me8ucJGUsCmhK6AbnC7REswTZ5UDZkxUhVHTzL0osjqjwJXOvJzzh972oICmjJIfKYoOwHNoi6ZsTMMNfJc0oF+/tJCkTNLbCrO1CLzXvDh6yGwZzDUvrCGqp+DwxoThfOq5PJKDzODQbF5VymkXoG7jZt0NwIzdwd8AySwaLNwgUx4unOWmBA0DbQLShG/UzBYPN25wvJd7BCzoK+5fpuEbxctKxtfrpsNqiEzmuYGb2Zn8qqId1wZEvD+ohsU+tWynwHJV0fd6tzgVwHaAuUE6mmvmuNfcXOidPSMJKPhWx99HWyFLl4WTs8TGzKO90DL73/IukJdcOll5Q5raiqWRAN1TNQwE3t1ErZa1st0whYOsfrioXMnvz41UTCPW800yOWctGWo2rtkg3MYuKjbwDtPhtsbcacZEDoeqyp1ttTeUkbqDbLwDJw1+/SSevVyhyaz5fYKNpJeLWZ1+B5M7IMyx2I1gYC0JIsOB6bwMnbs1DZMRCUo22GonYYwWXcgXksI15ES7qbyBWNzrMIqA0rjOqie5x8Slk4siUnfdZM0BtCiHwLs74dw6c2hIon2Q3jYjUzWye5xinwYwcpJHK0Vwp02U2GbHFdbuPFNDyotHMNBYSTZpotH8UNiDyA1pi8j0hUoTxoXoqdAgvct59H/4Yt1iSA9dpGqHkxZoeL5UIe+qF4KESjfWfR3VpQ9HQ2C4fnnR4Wl1U53N/CbbETHoHVVXNyqLNI/cfWyaKlfM70/dHkNrOYA3dqK5HvWcQVLgShdDW8rHPEs9DEqY48CtqJ2DK4oiuO6DTJzcUprqEsToRBh+NNSFhqg9AMm62JK8Y0OrnAyk6by1gRbqwrneI5nakf57poV+QizpNepTHM65gAu2lwG5SWmJ/jDZHINyjAy+HyydZfPEgGJJBdu+RmTW9jq9MuyNgjmmZNi+dXyOW9lrGvulsMScw5wkR2LsijCWnmVEMeNy5ZLrpXDq+C/ntxHMaS9HCZ8sptJv9oqvXg6aHDuzzSx5yf+OLkX8AvbOjdN5TCcbhegWjIQhS3vx0sbIa76a2TpGpY7weW/uOmPD3dnXW5x13Yxl3fLOeqPSrQkd0lPJrmUJ7jjn0Ec0fL++0DrBcxFqfoaMKW5KhtxQ6R6yxpbrtwRt4q1nu9FRvUcIusBkPqMI2F3znu9D7hMvnBbyeNeRNPlG6hVeXWd3NXUaNkV6I3pm6x+U7O/relcRefPm5UVOPmq9s41W4BdmM0GfRr144kw3jjl74HY0XZ24yqwtt9RzXMMYCbUHiLPu3r0LM5+2zsR3cBxkfWCenv6p3xzrrzsdgCAG/VT9PGfNI+Nc/QBrj/UTgvsGg+NR8wyucZ4Bwa6GHc9C2zNjX2jvH0RKzujCiz2L++L+HypaPKwQ2LldRt5B7ArFzTNSxbNuXOv+PO9kmfZ8NWxGeXOiAr39TeAhu/oGen3auSQfx19y1Ayj6OYTg8k+yk+GhfcAItmCeGYmyTod/OzHtj+K3a4lfVuPq4hB8T+EnOsefIoNF4ppNLORhl1MdDLhI990NAXWEovhH75WiTep9ZQp74VzYl208p1ASQmZA/mg3PIHL+23/g6lUNMCsvaTq1wA6H8Kkb5k1MeumuLOCa2rpY6X7g/V5ryGKSYTGAxIV5gOIdfap9q7cvMH/fLVDc22p+CHo2/1jUFZgJXfU17PbzvABSX1oQEFaQy16cNR59XGoRrKCjwi1VV7Z1XziWZ7q2bzzXd773f2BQOCSyUEVkctbRMDPHhXMSnX6kG2bFwhw9tRKn01AgEBaFlUmL/WjAaa9aOafX7Xd8Xr/n9/23kz9BOg+Oq5SsNbA3lba1DoGuqAEoxkmLArIyCwOorbaUAIFDkklQDK1Dz0HWVtdX2FjZWVqYk9XaXJau1NMpqkuSCkZcjgtHE0k5VOCNzYXO0om1lMhPr2NHC2XKEl9d8HDxcfJyc73ic/Db7MJpNQ9fSxFu46bulor4i2e0p2lDjUgF/PVBlLBl6hQuZNjQ4UNd6f8gvnKX7ZPBXdSwYRj1LVSGgcd+gfQYwuMnXKskTmTZ0uVLmDGFyXQVEpSjQC5WikpYUcqRAQTGmAHxyKCkDTlDKQVB0+lTqFGlTqUq4wqvL5GGtdi3S5jJntpENmUzASkNFIWYVmXb1u1buHFbMeK15VZHgRcLHTLoJJ1fjRv16mCiNnBIuYkVL2bcOLGiUu4OmrrH8RJGkd5WCCixhew1KoFuDuCMQ4q1e4gdr2bd2vXrchS0bgU1AsxJZt0wgwZIEmkb3MDm9baRaDJJEmdhL2fe3PlzJVq/+saa1JuoEFAgSYDC+Se1UXay3yaYHPp59OnVr3eBGkTho2wgSaL/EIa08mlHpHu2HphHaYvgY29AAgs0kDHEbrKoPFX0AUUi/Yx4w78gwAruQAwz1FAu1ai6wq8ohpspnvGKsi6vDiMTz8ENW3TxRbZSdGuZeLqixxqDuKPwBfhIa+K3C4s4DkYiizTyyDwqMcrGEUfSASz6QuiCSfEARPJKLLPU0gb9UDBJRBV7yImzEqtBqphVZAzFth23dPNNOFlQkzkyi1orN/M4Im8jJbMoyjAVhkSFxWBgaDBORBNVFLnzSCFTDgg1E7Q0Ukz6Ja2+slCjzBN5C7RNTxcVdVRSmfMAzWEorM+XOcNwUi8uQEXICuDwESwGQUvVdVdRV2ppVZQ0/+NT1cPk0QisQgf11DvcgCUr1Xx2dI9Xaqt901eWLGVUWRM7ldCN25pVyprJ8LsItBFytHZddtuN6jtbmnn1AtT4CjJUcLPA65Y9q1iwIq7udXdgggveA1NsewNzsAUbtupBQpMVzbMTPhRYhWkN1nhjjodQ8oV0z+2N2TmXmACeB4VTudZ35gUYhow7lnlmmhKW6lBvQ/Omm4M+OFPHnMvSgNmkVp5O3iq+uRggwGh2+umJbH7K2T/VnYnbXgr9br9t2sRst6udsBKgnOShoiNbA8Wm6QxihvptuKv1RJR6CzrFVWBIeXlsF74eSTucMqPhwmf+eYfVtONWfHFrT/+YMkeLy0NktA34DnibLvASenJDtup7aE8XZnx00hF9oyKJ7DNmyE01F2FJcEOlmqzgfprkTjeaYcRqsHMt/XfgscQ5TP7UBo0nxM+l8gnXI0uFn5NYFL2/EDsjNF3Lg9d++wwxEttOCUJm5ghhKaHUFwCZ7AreSEzQWevYUfJMwUaSylQa4rnXf38DBTyFHaJlwAAGsN33cvayy0DsH5qS3NVud528Dc5qzONfBS24Hou5ajsp8Id85FQrn9XDUHdz2NwOwwIzHABm5rpgC13YnFX5zHALIEoH+fM8/9TIEdOaDcYoxptTAY1bSyNKGcxAFHz57oVLZOJiboFAhBT/ESS0o0f9gJYdNmVMbJKYUhJsiMRtIM2BN8heE814xligKWwIFN9H3kOJKKTvQWz6BI5c9j+jvE6PRAAj8RYhqxXIhoVoJGQh+QCGMlambfibYn1OBkfSRAxzVJDC/T4luZIlywV9TFob3GampWTSkKMkpZjyhkdMWoeFE8RVG1NzIRSUJlxjdEPzZmAAkYTHZnTTyD6kVkpgBhNXi4wBbqK0F8RFDgTK8YSNKgWt5x1uKS04AAIu55lBFhNigBRmN73pxrM1A4llABu+7DEvU9AqWa4kTqi+A5mSCKsGArDmB/1UnP9ljpHf5Gc/r1m8DJhhZ2i5nL0kxqYdea8p//HUZA5U+IPZoaZf/qRoRVfASSxUZh7qdBhJWAYaSBVLnapTGxR1IsZdZDMvAVmeRV1KUQn0cZx9KakITmmIu1GOXl+QJ4OWgaltpatGHS0aaQY4wCnGYWkoQudLnerPwtGQkyW5RF12Y5xgkI8af8mRJYDDuUg8zie0EphJu1ZVbrZNpU9lK1T50QSB8OwN9aBbNmbZ0IGwgzI6NFF2OIC8tJk1nawa2ho+eUmvLrWti7UgO9Ew1XkBbmJVlF0z9uFMhkbwq/BaRFPA4qVb+Qt/8pSNOU9qLMamdpQT0gAY78mtjHaGTZWEJGV79Kp0nM4uQjScO+h4tHZWUZYTq/9AWFEySBNeIZZ6VW1zmTgtfwhULN8Km3CF+tW6ukqrxVgGuYSo1XP9lpbFvBHflDir/CAtMKV1bnuXGIAOIhF3Akru6yyUNNGwLEppSNw0gesx8T6sN7VTi3sN3MJmJk2R8YvVXvE7N3nR9oPL7KvnlKPctKJirSMMzuMO/GEm0hc52rEboxjIXDZMdp1b5WktkZXOSdahfeV0xhkSCWIcG2wg8OKcz4SFSGrQtrMl7kx6q2BCwGnYPYhxXIBaOgdgRTPHU2acKlyHLUpNYcZ6s9P4dNRTIytCVpyZbbMiLGGG6eFeGaZym+Gkn4ydlyMsBIoHpqXAc01oT11d4wz/biyyYF0Xxjk47AdzFVU3J1pugagrWrIWDDtXj7tdcZazpgvUfwVurtnkwqAq5g7FVoPNMw4MohV9al6lZbwjvAag2CGbXgSRxdvi6vHCF5r9Qtp8pcivWv48BKGWmoaoJja1skImUJ3Xfc/iaZ2Ss6nPGTlFGHFPuSI2mSgP1iy/1EHd2FxscL/pf57ekaCUkqo660kNWEF3O0n0aCBy1NtBa5hoSgMgbotyMjQOd79fw21ASBKgbYpzHpXC5b95iVNiFsiLdxo6aDUUfHbsljb9awQB+1vjbAE4lzx35tMYN1g8wJtAxqZnYq20bWAmCL8cSQRsZViGG6d5W0SJ/zFVlTAb+gQWk7kpIENcV4ag5jMtUXyJdPPY1kcDkh1CBsiO11zqDLm5qFVDQnhj7nwp+faapIn0Lyucp0ev+DO3FRm+VR0HhZ562/v3DfB+pqHkQ+mElQReGmPEhF0u4bFAFdKuu13wo4s1/RrYN8hN4e541XseuwX08Tr7alYaD+6EoPbBZx5JQbZVQhCfr5GoiaTtSI3x5sytsCq0KGzfAeY1/3r2QF13Hq64ymu/4AmfnTLlWdg7Zas69lZuw7An/qi+/ckZtyfwK8997vuV7ibtbKjU9Xjxra8e5I3n6kbkPiJ4dK9f4z6cXrgrvbhY6UKtxJLqLfyTln99+P+7xXLWmxM589Xfz3t/htBbaDzvS7fky4mJOrzQgK2yg6JcCT/xiz8GdArooyCAgiudSBlWUrkEyZ1A+hZfkiPlYrym8TUxkgMmsw1eyJx8c70GTEFxAIppQBvK4oqY4oqA8IaYwbQMDLXvuw+P8iWXkyQLcR+lMR/RARYyAwaRaw+hUkElhIrSKoTseS04uqggXJWx8bwgeC13OgrcAAzQ4pHb65r1yrob6iX/W0IzdMAY8qQLo8Ac8LxEmIlfW4VxwsCOQjP+SqJHII6rarATASHV4xziILszHMS3OIIxqAErvBpOuaR5Gr5P8R88kp40G4ul2B11Spi9I0RNPAf/SySEckrEJ6k7jDILemPEBIKz3UOewzEu7/qsO3lD29tEWeRE2jCtHxAQERICmdu19Hs/YUjC9DumKPySXtuNj2G8zZlFZZyFqKsB15KGNgrCGpidL4ADi8lE5pkeHAmSLQOhLpMM3Pk4e1pGcnwLTloy+rFBGaAaM9s/A/wUO9qxLawVZAkXX0oqSPoJrvmncuzHp1g2E+yRSPTFSqiekwoasyNAewIYm8CzhZpEf4xIxVAmEsAJQdwB9btCHCQqWyiyr7DHRpRIkZQJ+6iYr4uf75MgnECds8Cw/ZujHPCV2/pCRxtJm3QILMQphQrDF2DHsvoQCOw726HEgJKg/+BCjpR5x5tcyqmoLUZsxuCiSOOZrtOqAmWwgHoqmpSUmpyKOhRkSrA8JI80svzwxWTEqWTxJHnphfNiLR9JAU6SOSdJsvsZwCXYyLDMyz2YsboQR4n7gS0rvau4LvPSIt1qD3qYtoTLI+3SS8eMCinhNLwkN7iyFAd5opHYxhEJoZZUDk6yIe7YF56CvFWDuMc8zZjAIqWEylVzwjC6Bi3InhJpEBB5K7h8RMhxSj27v5FDTd+sha8cL9YEmdfcrBAiCcv7CI8ggDUDM2Kou5Pszd+czlZQjeGskDH5DbLJoQrUG+85CVjkzdy4AjPwhwsBRepMzzuIObPEztPDhv9CSzqz0QabkBOb0smAIoBMoKEK9IHrVE/q/E9X2KWsSQjKKz9Duc8FWYNnkC9HnAEBBVAJbYg0GY15dLiHXB3aY7XbXMeUu7gJDdGHyCTMIr38yKlHQoQ87BzOsykU5YHcajGaFFEaNQcSFaxtiyF9eCRsOydTrCN2Ik0gULqZq1EjZYuT4yVL8bBkCL4NjUUREFLC4CiCkMojvdJ1OL4j7Jn4mDzLTMUJjJ7f8xEF8ZrzlDcynMH2xFIADc7q87PgIyqXLLxaI8r7LC6z8UI49cLpYVM//UuqwyNQAyilCb17BInTEZhqhNFP69M/fdRycMkU80js6KLw0MpG+oL/MNjN3aMY3qoQSA1VnESlD+wGiQqgrkEfL6AnXHIkSyCPQYXNb1MjUa3VUhQEUZIjB+IlnXnD4wgPpOAMBBgDG2oqpQNUhXQ/WzVSOesDNYmls1C4PUpD7wvMSQCjTRAU/Qq8hNhR/ZM7pVxWcfWYwPOSaI24P/EhaQgDUxOt9JpMZVm2eRxXevWDCl27myK/DU3ODpUoRlvTCNsABNgd8KlXg8WDkjmOZcNDscqT16wxC3iG4cqMJ90Mc5merLzUsjxYjoWFHv0blAorLqoc6LzD66hY3KTDiNUAXIpSZuhYmNXF9oS1gj1FXhIrTyqGAygAA8hKFu3JAQxPasBW//2kpBlF1phN2h/1s+owFtiZDT9hmxAElwxzuNrsUNuMrTFyU6U9WBnBt4tURGBUKgzcKspM1nzYrUUtyjNwI4Dt2qT9WhzyUXoJoTQ9SqaZIX6bEwxtMso6RAxoWbgdXDF5ULsaS6RhptjckzShxPvht4780jlzHK0Q3IpU0FUlXM1tAdbbjDgCtAgcGk7LQOlM20s0LKqlXAtQocIBkzidxrfd3CMdkudxQjG0QLHQWPsR06LC1Iz6hbqQQIycNdkd3OTbQfZikjBEMynxj8jU2rJYLzgwP9pBDO2MluKtqAhtDHsJnJWzyKDUQx9TRdFNSytwUaZJsHQgCszKSf/dsculzV5h2t7WqLpI0TmdChBKbJ+8dbys/V8dCqJAgt+L41r59dMGU0etDKuyUUO1ul3vyKU52zHMCQpsHTYTXZ/CMksDPmARxYV0mSWk8j5UyirFfTi1oqzzyVvS5YdxYs7u5THvDC5d9eB+6mC5SInBAdMHxLlKrERQ/AYjWtmp/chTYp37qI56wVEbJiQcnovYdbQcUUDD8pmQagcczK1giQcPi6ruQ6nKm4dKkLzkgtcmVsHOFRLr4aBuQ9k3PdzQtWC2RSeGw17qO+PNJWAeGY5F5Eg7zioK6QAkygQz6AQzBVqLWGI89uCbg1W1VBYkDrihoin/fdk7apv/TErUAlzk9qLfcDUNM/bPYXssGQxfDRMTHBpKISaKdouM3C1ZTQLKKOZkNPJkrbvFUF67NsKoUYRJi/O4Lxk4FpEwfsGfKx5HtKVl59reuFOHLCPiOZa7ueJQwrDTyHXetDIo3ptlZX4vgB0eI17PmaUCUi4cAton9/VhpB3gPXTHTL3VlNwcW+7mCsLhl0Eybubcb1MFKsAlRKvGJ9uMfdvInovSPMVmxJ3SldtHevanZsrlw1PNcJ6Fq2TjtnWD00jmhHkyFgzDy9S64B0q8gWEHvLjhl6tQIZoizg6QboDfdOWDehZ/vJbW1RITEFBEkOnAEZVD00KNz5pf/pK/xIjO5q1A6lFAke9Q1UiI/yIJjIUaZM2xX0wXKBuoieeWAHEAgDE2+jI5w7kxdJcR6puXv0LXrQU4JpGvOmram96YtqNtdATWX4VhGZdwD0K69AST50wF99ipyJ4YrZ+KqDUNsooZjW7mDSmXlQ2OZZ7GHDu6Y48BMkLbP2ZZwErDP4gq7VGh2vjzofx6478ZYXu33JNKxNSQMpeHMsW7QjC4oCmA7cxbGmIUWPQJdj9YxyebHi2r3UOHYpLbf4BbKbNax7cgw3KjHMjO32hIGxp5EdrxmP8FOdVZFDKQuC+IOEe4EU6ipJe6XwG2vr0K0BhmlDm2nvVCTYbaHzo4f9JkrPsvu4mAluQihXsQE5sVGNc8EMyhUUVw4ONVun/0jTCDud5OMLQhe+nOt75vrRZmr/v1pNerFtPgbzVRsI/hijfaWCcAcKkLCwEbyspHYxAqBcy02MiELSiqbYk1EdaqPBUdBAoWp+cUkO//HBC+m9k5jXzq+/3nt6xwOwuYoqXdglwHCy4K1nXtXFS+k8SkR1sAw+qxrlpQddLmeZj8FfRc2CN3Eu/sxDzahPV7XElnxkFbsN8jNXqkNa0tljpPYb1go+QCc8/s9LWA3B4thLjaHBA/F1hHvMXajIqNfPNBBEqzW+CDoymqzt0uw7yyJgbE/PQVr4G3nMFwyT/qmKZhPbzC7pdQW+/PYL0V3JRj3iQTJm0FwyUKMfwu4XwYvTwygS02Znt8dP0M8K8Ct3DokNJXFZZqRpDvxBIhTHxFBZLzuPdRPUL6eg9QY0eSDtwWt8fJm64sSvVroI32va4QrVNngVXhwlPdShyFG61HZoinxMcFSHPI7LzZ38a1F66rjrUZO4rSlLUjWot+/E0GunPhegOyyIwW1yyFH26Ddj2dXchywGQMoqYAuttroPNeUdkKPJi+1u/4+ztCCcHN0WW5AM+aC54JoIMb0me8W6+hgfkNZ9BGBjFcFfqi6+KFxvppHphj3ehUSemuQM7Xbf4ASuxaUSh0yo0/1BPI4Hrw5Ng3Y6f+cp28+H4Ks6JoZZbvho26twBa4d46NtGVleVOH8mZaTnH1Bp2YTy9x2Ieh6YwwsA+7H0nvsdB6uHOY+MFTHA4K4HpgdXvpPHgQNAog21lbWvhfNOgiSL9blvIUngJCOCXFCmMEHQe8f1VIb4+wMqb4hGz8HXGI2QKWgYAlcBgAsAgFSH7Pw0A8TfJ8isZFxp7Cl18cq/kh0VNsvV/FMAAM4HfAzYz0by0VWp69hoUQxf/W7yD4HygaDn3C6Iqta3B6tRff/mfd8Ht+BHxNwsFNn3xMoRkbyq+1wY/uZvLn1xgulfgO+n/ZNIQlXL16mIZJ3ffv+LEqRiDYLwh+21Is1gw36Pnf+oVn8jtdSLoLyWVHdWABwIEGLRai/OevPuPxiKI1maJ5qqK9u6LxzLM13b2jDUOQUA94inkQQEusWEIwQyNYFAZ9mcUqvWKzar3XK73i8IepwJfWApReIMJ8G1pwXtntPr9js+r9/zK3CsXFORyJ/HYJ9KIeIiY6PjI2Sk5ORFIJMaJaRlJmen5ydoqCiV2aipidDS5ilrq+srbGxW6V3OqmwJrY9txS3uL3Cw8DDxl+1YMYkuQNlP8jN0tPQ0pe+LmgAUdQhtj/M2eLj4ODmNtQucYvlF97r7O3y8PEb7vMu5fb7+Pn9rff8JfAD/BxIsaPAgpX8IFzJs6PAhGIUQJ1KsaHGLwIsaN3LsODCjx5AiR5IsafIkypQqr6jr0nIlzJgyZwp5ucXmzJw6d24E6QETz6BChxJlka0o0qRKeyI70xSjDp9Lp1KtCoPHUadapVrt6vWriKwbcGbgCvYs2rS/yH46pPYt3Lhjtb1w6+iQRLl6905le8Ivn7x8BxMGey4b3cKKFzO+mbjS07ILEgNubPkyZhKVQzzZnPkz6NAr4BzxLPo06qKCOT/GYNfCE1WRU9OuTTTvOTEcgGLgdcw28OBd8elo/YHXArPClzNnmkI3DmSdKZhubv26RqmKZkvp7B07+PAaVxPS/wY9hHLx6te7I0/Cks3f1akbZ2//PjT49ZWM+T7Ez3zz4TcggaLox1py/dWXw3fFcbDdbAVKOGE+v/lxgRgD4AQhhR16uA4aFtKXYVQD8NZLhB+quGI0YrDV1BGWpMcijTWCks50OACIoo09+jiNea5BQRoFM/54JJKdBPkUkUWmmCSUUZ5yTIbUJVhkBhK0ISWXXWbymy10lfiUDid6eSaakyC3gZFpuvkmHU9sCSeddU4yp5156nmHNnjGYeIEAu45KKElbLaEoIUquugGfkbhIKORrvdPm1XsJymm7FH6pBez5ZgpqKG20J+opZoa0GSnqrrqBQRgyCqssLoaK/+trBIwawWO1rorobhemCqvwWYaQJnCGrsnXQZQB+mxzRJarLPR0qlhn7pKe62PMGK7LZ2Xcvttj/6BOy655ZoLl7jnqvthuuu6+2Ol78qLWrzz2gtaovfqK9pr+/r7L8ABCzwwwQUbfDDCCSu8MMMNO/wwxBFLPDHFFVt8McYZa7wxxx17/DHIIYs8Msklm3wyyimrvDLLLbv8MswxyzwzzTXbfDPOOeu8M889+/wz0EELPTTRRRt9NNJJK7000007/TTUUUs9NdVVW3011llrvTXXXXv9Ndhhiz022WWbfTbaaau9Ntttu/023HHLPTfdddt9N95567033337/Tdo4IELPjjhhRt+OOKJK7444407/jjkkUs+OeWVW3455plrvjnnnXv+Oeihiz466aWbfjrqqau+Ouutu/467LHLPjvttdt+O+6567477737/jvwwQs/PPHFG3888skrvzzzzTv/PPSpRQAAIfkEBQoACwAsAAAAAIQDhAOD////9/f3zMzMMqhRMqhS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DIVQABVNnVlllx26eWXYLoxwABDbBkmRGOWieWZbLbp5lZpvglUnHLWiaKZdup05ZYC7JmnTX4usOeaf840qKBbDoBnDIsWitCVAgi6QJpY0vlCo44aFECkEoypaACeZlpTmp6G6oKloioUKalkUiqBAJyigGoMfaZqTpx0wirBplLUais6sy6g66RkIhHsr++wWqwImLZwLP+y7bBaQqAh+ArtRmQSCoK111YEKajPXhButxBtuuq4FaBLLkNXlrpuSoEu++5JsU6awaa8zptRop2SCWuk/1LQZ736PoQvpNJykG2zBSeUb6fCBlwBARSAOgHBDT+KsKwZs7tmsPJugCXDHQfELwYDRErxAgVwoG3JBLU7QZyVLnDAAivDXNGw9tr7ssse0PyzzvPI3CmhOa+ccwVDp1ssyUQXPSnSLUuw9AXgQh21P5WGzHLVE1wt6Jhaby0MpurO0K7XMaRttitosy1GqX2W/bZD7tbdgdt3X8K3F8qaWjaqdvdtCMl/d+EusRMM2jTjFT9ueCKFt3HsoR9UPnn/PGRbgPnmDIX686AYg26QqYuTbnroZHfdOM+rK9Q5xIKWHrvs/Qr7+e0JjXmu45LzHpCyiGou/D81I3q8Q2buvrzHxj+frNzSI+R24tX3g3327mi9PffsmFlqsYvvGjz48oyfO9Pno5++qZC7P5CllLYv//t4eur8/ffQrD4G0eMfObIlqaeNznYCjEfz9pfAe+BpSwxsYNEIBUFqSTAfD7TfBd8RwA168IMgDKEIu/O9Ed6KeiaUBvZKmEJnrBCFLewGC2MIjhnS0B4dvGE4cqjDXvCwh93I4Q+BiAzjDZGIxjgiEpfIxCY68YlQjKIMbCjFZ1Cxis24Iha3yMVf/4VLi13cxRdhGMYymnFrSjwjMSyoxmyksY1wjCOU3ihHX5SNjnXkBR7zyMc++vGPgAykIAdJyEIa8pCITKQiF8nIRjrykZCMpCQnSclKWvKSmMykJjdZnkbtkZOR8KQGQUnKUtoHjKZ0xKxQmUpGsLKVsIylLGdJSxB8spaLuCUuXUnGXXYiWLr05eFGKcxMvLKYhjgmMpfJzGY685nQjKY0p0nNalqTC3QK5jXhkE1ibjMPBBDbNz3RunEeAmziKqc5B0ExA2hAnevk5cK8GU85kG9ZuaJnPdPANvIVUF7cmlkv9ykGyYUMfvurH0HNkDBxma8CsFoTGxm3J2Uu1P8Hrouf04i1rLqBqwNra5w+L0qE2c1TAgZAZ78IeLSRKo+kVmjdR9dEAJV2yleJUihM0RDSlxYrnBUwAKRildOX7rQMFoQgSitQgKoRanwPO6oZGJY8ChzgACu7p/5cKlUuIA2k4htoV73w1LB5IKxj5aeiHNq4e0UurUidqQXkJtGMGhWuYSjqqmAXubraC4F4/QKeaoVCtNYusGdwnACAOVeLIpYJa/pX8+Yqqce2QbE90+hdLfuGVWkWUeXjbBmORVrRiXa0WvXn4yR6WjDo9LOrjZQ2W6uD1/rMXx+j3mxp+4PmFetcYuXtFMIFPIEGV7hSsC3W/KRc5HZhUTT/4xRL/wVY5yruafaKLletW4SAvhOh1eVuFLwr0saKdw2LMtd2z1uF+u2WvUboJnyVkDjHzvcG9e3nce973cPytwt8xUCA/3uFqBL4wKx47x0UvMg9MpgKAx7rgxH8CtWxj6T23UHcpiXKzdZTaF792QzdW8EQTJiRJ8aBDfF5qOCmmLtUxOewcHvRDPvgigw8X0+ZaVgPX5isGqSqXz33UVpebmjkfSuQy7tco0FMWxncsZH3i14om2+Bgxqf14rc4m0+y8Y5wFxdsZzTVq3Sn7v65pepDNnPdbm87sLVPZ0GZku+WAeOe2mjzBzaz/6zzook2Z3xjLk0xcp3HIVf/7oquz5hYmrPZm6DrrQ8s0ZnwLQaHXQczaSrn3kW0EE42ErLGSp1sZTIscyf7iYqMfTy9cxVVZh+U/2yWF/s1mddrxAgZVyvkbqXJLa0LMtMO6ZlTtdHMLWLK43MVhWb2RsA9XU1XUfU4bPPKGNzEqI3UaBpW5NyfqgB1ZA/ulJwbcEF6rB13LxhIXsKtobztdmcsyRPsoLARNzFwrsDVoo5uwvLrJ+nhermFjKkqIqoBsr67hX4W8QvO6i2m4qztgqUfQ3v4qx4zQHCfjsLMu3axyVAcbPWi04GzPimt/XQN7RY0SgQJ+QWe1JLHvfUVS73DNVtNVwTTuVy/CrOZP+eWX6DodwyqLewuw3JWNW04hYoQMiAzgQwtxPngqP6H8U2cipQC9T+cii11fjbNHy96yAggLzgqbtSijPsZtdWndHMdkcWNQM834KBmaX1s5pP2k+8u3kF23f8gpbRk4zz2gNggKURnRMLvLfFiGXXgZsC242c/K6Imll3dmJwaM8jzQ1tbEvAXMkuYzohJ8tRA5d47NcNPexHWGJhpdnyoUTB7GlYTj5dfBJ1D9qWCx/FcEP09gxde+ij/SncmxfwZdw7869Av2XhMYMmuB7mL0V8otVewEb//dEj/nHsmwDS6VS8DHb/q+id/sdngP5yN9rYjjofkNt/Vfi93v3/Goju5L6GdvJ3N8zFZ8vnBOxXAtbWL9wSYwe4PKxiQfnXCqGVN/uncZEmLxH0CagCMgE4daWTgKbjZD0zZv3HTQOFcjCnggIDUdIngqADK1o1f6a3X++Xb3XDKfbGRO8nMIcmbJjAN8TWgNZngmR2gtLTgyLlWc+WCSKHLmhVOQVYPEioeyPDcVHjZFVIB2UWXB4FQEQFXQPIYYgyYDsIJgE0bgvWd0hnS0xnLWdnfRd4Y14jWeeWJwHEWnjwQ8RVV/8DVpemfJYmfcayaBUDf+sSUVuoViDVa10HhXsCMItIAnLGUhaWiGfohI4IAqWmWwfEaxEmBNZHO5RWhnNo/yehuAm5xTfqs2Y+SH9LgELuQojXAoMFdj70QwHUo2haJouK8oUtSF9GhTb7VkygJ1Jyl23K14vGZYoSqIhJMHy6qIbrFCjetICr2HYoY3FAgAC3t3Z9JTSTmEkM1FCV5jjjwjZ3llITUDXjlk0CZ4uH5CeIw1jKY4DpR4M/EE7ipHm/F3DWJErq9Tjmhnz5p45EsDSUQlcCF5BDYy6p6FZGVYTR9gRPA2J2No4Xc4XfdS95dmXxNjZjSHQIRXnjiH46JI9t9YtNdmFr1YQaqQFXp44xuVk2dnKM9yFj+AcSFYJ3yHoAJAQq9XgREwdy53kRko4PWAkROYwWkHc12f+IZWeUukgBRFkgO9kCKkkrmUiFE+M5vTV0FJN354hb4baVK/AzV9kgWXl+UckDbYg1aRY8J9kzSaOQkpJTIlc8cXUBa8kgSsiI8PZU1MOEGXAziNcDa4KU8RNrczY1b8l3QMiNX6khbUmH/Jc4LfOXcPlA0KZOuIKM/DeZE4lzVokhaFkHUpaWxJdwNLdSHtl6wJOazEJZC8CYDNKVtDmNl8VVm3kBfYKRzjJ1RXaI9RdyDGV7hniaPXcgu2liDbmGGPCb2YZxIaBsLbd5OtiM2TkGngSbHbkgzwlAjxaZYTY6TaM0sAg5FQVDxudj7GlQjSZdY1B3RvM03jgBB+D/TnCXICopaBwpMKpHBpXDmIxpmuLWfNXZcpoDXbxpAafYZhSljcrpZxSDaJdpHbYIoGA4nnh2iGIYklAjnN25dMkokgeFfHrHK8EyMOLHVuZZHRsKZTSKcRAZd9eJcj6FXVQmX0y2kme1giqqd7aDadAGUfhkJGJWo8GmoIm1XSdaQIgIiAvXPhRUgljiUQa1lDRgKbnlYy+zWE8mJSEVLx5qAxpIZ4Y4T4GZTirgpDfFXIE4AtDnpevjmCFTL2caIKSVmOfIAntaesz2mLG5VR8QfJwoN4KYeofKpW5amgE3i/dIOD6jJCyoZMzImmR1bLN5jlLoUh2Ia1OKqVTW/5UiIJy8iGZD2jihGaNJaXx+1YuOigWVklRWBp+5c4wq0Cx6g3rhWS3IJobIWFW2Q5Ap96BAUlqj1qYuV1dhiGpU+qtWqFSvcqZiSGKRJVlyKWAlmqEW0oGh560wMEQM5maitqtbKKw/iqyXFp36WCR/OJxnYKrxVYdpNGF84pN0Bj/YNY0Iuq46wjDmmAqftHF2I65/6jn1Ql2NuSvz1p9CgmW3gKix6X+zmgJpsz+1dqdFYn61kDif6gX0ijXSlaRgaKkXKyYpW6Wkyagp0JQ2ALP3UrKgZbIlKiTE8whgll5firFsFqjvKinuliTvSQv1IzoZh7A7MDC4ElUjq/8iQJsFs6WCK4uCtqddSFsjHiuZiiCCUYtfy4ihrve16tEsf0O2PVBnukqL0Zp86YRv2aJwOXKpo/qihGBRPCtr6OoGrRYvcfu0KWJwCTp4v3SVaLsEi9JqagokQtayVHq42adtZAl+l8CrPXt/OPJz6BqgNQi544We8KqoNLk3n6K0GuabYEMxhIkKGxiwWyqXZNQ6pjsFJVdx9jO7eeW569Esrbug31W1vRKh7do+4HqzXQtlwjsi4kOFfrt8XuqqGpa8Yjenhrk+gOsHiQu9BHJSVAsDFFsIk6uMIblpH8Ox0bmaOcoIQKW6pKt/f9Rj3StSuHsG6lY49seymzD/v/jRY3abC+qjejKrSsDrIH5rDJrrRwXIZtf7S8SpvdxDbCOgMlNEjaqpTwMaRmH1ba1JwbSqa/Y7i+OLuY+gu9+RwVV6OafKknCQQy/EvO66PvortQ5sH3G5XM+CJfzYnLa5Vs0XwyX1fNVnW99HuLgaQzVMiVbzeCz1a0Wsmhzlr534P/IVwCRMgO1Iunlrtd72mM6GajVTxdmjT4L7BupSVvZ4KJF3SREnfF1blZfGwgOMRGIMrbf4AjB3crYJmaTpgSh2wdvKuVawR6enh6RYKiZ8nG4Kxu6TtfWnB/8mpXo8PgPGx2/kw/MyRh3ZbVk3w/3mlYnpccEmYKu1/14k2plbg8ne9qh8iVqenGjgeYUfs4qhDJyjrJUxqcgSUkJ3RLwASceqDHLzBC6tGGmA3LO9LMLrd5LFWSe6fD4BfFelvJ4hlmh8lpjptXlFVbQqxsHniZ1kKsuRO8EkMJ6ChqzEWDO9CsnSdiwLrIDefLJKKnfflmENuohnlmvbaGULY7Ay1crRPAMtioRUhMvyETg/23f/nGwB6JYOe2Xs6srlGZ8u67NbYMkLUoqS+UoWzX0V5cILusQUmdC+isRhuNGOyyMVhL7u/IA+usKZlbiHVrrF04doWqEqbcv2w7vSeyOvZ1gvxKzT12heW3jx9rzQmkaoxLasucycWP+hxXgk9OjT+4VuJQSu2hxqRO0zT5h6pnqwYqWuELXTjRppG+nLTu2+UH2HKdCFexu/vXnSDwWNxmtEdCnP8PwC1hKasjVpVdnRqxbCaW28h+rGczou2GfSgDpK5ufHYGWseutfeM3UyrnGFBVrgK0kAhu7aVrYVEYtBE2PYm2qxPXClSqtOP2lg7VwCYvMUoIudsooEjtVPKtNhlY6WbdowXNMU7h5rgKOeQzZZV0omy0y60XQ5Ple5NWqdk2DuoRuG7VXxkmZrzKN7TwkdvOsCpOXnIxNj+iLfkqe2TlRHSR4zweclHvT39zY7RnUmsDHjcrec/pZ6QywQbAqlVL/3d+cZWKF2BU91VxlfAUJ1wv3midQfUXpKL1r2q2gNVnsY+95xCYmpueTw+mysEW33SvCbavbCOzLAxD7T97TS+M9Ui+ZZh2F4S8S4npJmPwNBB0+0t6bMnhq1qIpfvh9AbiJNdcW1u23pdemc3HsBVlVt5Qi1pWqrBmkUAOc49ldMUY+JWMU4HuAKY6nkO5ZO7rm2o8pM2WVnc8sMhxwNdnSTU8eJUAN3nxA5UG5qkxDMOh9bEGtVHSngcE6Akj35WCygFZ4CONN4JQIp35X4rdtx8zJNNy8LkdWo29l3JcycxR1LpTrzon6UPIccEo0O0ncjvl55KTnfQ0u2IIA/1XV24RAagHupMTfnauXa9UefQK1OjQ2RcsoDiOMvm2DR1e2zTbUmc9zyi95Sn+M3bbCggBI2aa1TiHBbgnUhaeGhoUlEOu9XjMd5XF3KsjLGN1iCup4uLWhYNTqRWRuA+28CekLS+0n053fS8TVSty39inHniHvHgQruGV2K9UVyeJlWtlVZaTfVTmzAlzTfYikB+jN1E9MttU8K7s6rLcsKo1J2jUU01TiXtr4q4yiW9nTlM5Tl6D+Ul2XzTigecyQ09srI/HvlOqRA3P67V8EFJxBHkmqJnA73jQqHb66OLbcik8y96/STNjGGXF8MmTX5N7aiTEha3FBJnfilP8zNF95Dv3Hx0fj02QqnLLYxESMJl7Dr12Rq/q9HPrEAdXi1TbZYybz7hmYVU+YZbaXZ+2yLERpKHk/Yl9bV7s2vj7mQI1to47bXX5yQw67b9o6Zb46c3+evJLS0nK53dnlbgzozV7AKaraKO+G91ix4xSJypNnIIxqMtivvAnIPojpqsqyZCPWSJf4yb5MBl7joRKRpZ+dZeyPVipvmrpRY/w2ha/Q3InWR8qdA81wPh/dNrAppNL2m5P7sUicpPhsUNVtnFbm5F0DuiKDk19NEa1zz7bivHuNrrKNP6C4HhTvcI5rV/iwAJVxcs42vvLyCtvE7iP+JOBZnSqSNPD/6iMDkn6ahmgH/030c7NJ4hAw1qTVriGD0LgGClwC8TKzCTUvdXVfOJZnurZvPNd3vvd/YFA4JBaNR2RSuWQOM5KQiDQqXUDQVeuEZUm0JBKXpqXCyE10Wr1mt91veFw+h0/p9xzqW41dYfYtExIBqwkRsRcyO8AZRrxHyEjJScpKy0s3R8zHMMQyGRRNC1FDQisBELBUD4qzFKyOKB3SzVrbW9xc3V3e3shQ2jGNK6gp11HTLCowK77W4diNimPfautr7Gztbe7NRWdQsacBY8/TaVgv8oC9P/Zx6efuefp6+3v8fG3NYBdXahcbko1Dp66CgGSCjIUYwcpMQzPm//RNpFjR4kWM1fq9amYIHAYsCEd9JLhApAoysUyCY2SnWDyJ0yAmipnR5k2cOXXu/LERZMdPoxyK/EDyiYVQCaOgIIRoYQliE5rypFrV6lWsWZV8A+kJ1Q2UEqVxBbkBmCwxnZ4xc/FV61u4ceXOveVzRdRXL3kcbeTnnVRWftCegddPSgmidBUvZtzYMQ9RPsMOIgRI1Ud5efkOlnnIIMco77AsHJMCosrHqVWvZi33DDO9FE5KrfLErKzESDcThIo36M+iWbhkSFhTZkMVjnK3Zt7c+XNtr0kz+rq5awaz6Zb/tA46OFKT3d1iIDDy1ViHiT4wnIldKXT48eXPn/80Rdq44VzUdv3U3aNmYPhogRFgWkiJgPK+M8Q04CpIkMGDWqFvQgortDAT+0SDsCwMVOFuphJiIxAiZjZYpC1iQklPsIAOQY6LBwXTQkXsEHvvQhxz1HFHofJDxZkrNIFCv65o+dEzxNi6YDwVzTuhIWOkSO9BBhEwwDQOXlxwHR679PJL+iTarr8JqMwsOxlCNKgyzxRKAZCplJGSnONkScHMK9tKD0w++/STsZgQqoyDdezqLz8LbvztOifFMAUz8E68y8E/K7X00tVmnDExOicooICIvGuQMn/ESauThCBd4UiaygOVAjOXVBRTWmu1tSJXiAKIoZRKWommz0r/adA9D8YLQoI81UtU1VubdfbZXQAxJ85St2wKFd6AQ+k0LWVrKthf95LIgAMOeIHQacaEdl1225WDWvZedAoDeLuQsV5t11EpQ5oOSgjfBterydy2WlB3llndVXhhhu1IeMvX9uRIQAPToSI5zKREJ4aDXTHUBAJso/fhGsAgmWGUU64VjLMqSHbjGYbpYgRdh9TX1EIYRGjXlXL7+IVYlxL2hu32U/lopG11iU5PXm6HCqKOBGeYEEV1SDpGdXPSkU547oHZFh056uCkyzabR+zKDHrBRhBSUrgNtSXQVPxqRE3IYq4LK4YBzFybbSAwPvlswguXT4S/QZFtEJNS/61tyHDz+oavrqVqKsh31GXKFPw48prgxNHVQb9VDDf99AtBSFziaRh32PEUTQLJrco5WwYqt/TwuM2iWqYmngUQ/Ds7Y4UJzjfUk1d+vlcNUYQYsoDndVsTAAaKNn6tXjoQ+/j2zzziwJ5ZHuOWN//8qipuZEBVavxr6MA0g5Kteg1jVdAf+5BwJo/Eh2ok5O1gKqhBXwENuBMVwMtv7PndX7ZXI3RkyEMaW5SspiCoVLDkf/zhg/1oFwYSOQkHFxxI+Q54QhTmQ3oVAJXwAAc3Ca1iWvTqiMaOsRkSWq8MlxGV1/wxPxHeIEisS2ERjZgRA1wJQQzCjK/Ew6jZyP9KUDDrgsy0dpcqmAw036MB2frSuwFMRQRuE98RzXjGbLwqgCiR1t6+RTUPSGsZU6QBdYpzqii4zXO74aIR1OKiIV4PjYMk5DXi8Ucqzi00gcngf0RlR2+5g4q6GUvV+CO/NDCFQWl7BgEL+UlQQsJrIPyWv1j3EuBdJnvsE6FlyhiIwsSxcj4UAlGyQ6QrhlKXu0yDKHR4PHS9L2D7u4JIJChBQUqSMFyCWyxNdMs+HiE7MFkPBV7GS2xmU5rg8OILolKMfwGPlW5SyA0RRclZ3U2LeXFkJsnBOZdpU57znERYxmEKPeYxM8v4z1EOs5TYWK1acspiB9nRMzeU0lP/eqJnQx2Khg7YTEEtklo/m1Qig4KRH7x7UjAuUzw1FFMGg3toSXf5DZL+8DCedMePWvZID3nzHRuVaTvlocqU+lGkF3gQwUz604di9JUo+k9MBwrQ3+zthRVMZk354RBV5JQISIIBAoB61YZacR3dnGRTk8pMr44qiK6soEcBYyeMAcEuXxCoBXyKVbhi0ykmA2kgWkTOomjwh1+EIBYfwqyXIgwG1TGHM5LY0bgm9pOBStgKa6BUh/WIh5FSla+CeNmJPiN/SahrhLglJ8WGFlo/G12pZGasSg6zX3zZ2YbgRbvMbjEmmjCmmjhoteKR9gdiLKhofduuNn7tI+Uo/4jsmMnKXfXKrgAKhT2POkJn6A6C48Tsc3973TPSskUA8UQCb5Q963JVDyOQLtP22YfH5WBu21Ntv7D73rg+7TccleVZjLZcmtnJkdSwImhIAd6f4K29ucxXEXQLXwSnEFJLsycBuSs7QUA1jh5ICYkMCiRF6pd8PnqU96Y61ASH+JNv0xJXkWE1TSEHhvNl2WiICzmbHoRiqeXn+ER8Yxz7VTboHfB5DdxigI6XkcNVSgekRuIcJ7mkuQXxXQcbQB+MKLqonDLlelNGGBfqXEgugnaV/GVM5ZMVMIbB2v6Jg7oCOa/WjJSN4bg/F1u0RxEUzSi5LIT7glnPl2JvvP8esgI1DoepOo5cXo/xoNURVXdHnhz7WITUM8GzyTGb66T3fGkKuaRxttkIFFoIqxAUg0Yb8cl9m7LEMi31XNhqbhgPw2DSKSRKhHKfpP/gOEpXz9KY5vWEfkRrJKsERrBa4uNQVcJBozl4FqAShpf1E1Z7R3ehKosf8ENa+7AJUp3tdbfDLCh/is3Py36sq2+6a0AHRAvLuU9EJRpLaseNg44lZ0yDwW1v55tPXhbK6pYZ3GPBKHTlxi/m+IY9DTFuuY+Wt74dbqkTgavLZUV3OFI9AQOEhG08425E/9tJ4hK8cw2v7sNNPqGIE8GFxXZ3k4QwoBRcc09LOzBfTcP/aRyOUSkk5k1v51zykwf9WQmy5CI1LMSrcUTmC1pa7kzYuDThJdzh7h+rjA7yLHLOYgAUetehRbAU7aElu7ZMP3dYzfMabNsdsi1L0/PG86yzHFRe3Iqd7HW8V4paQj5VxW9Nm2GN+8kRaaPLcwZkMk/sklv6AB3z/niFIVtbKn751mGpF37f5Ua+Q4Qn8Taj6VmZ4JAn/Zfc7s8Yz0KY2n3fgpllMij7mN8Yi0YnJRqOzJde96shmb39nuwCe8RtyanpceKcl2QsvSCCBmx4qqvd3O9e+o1hmX7b9/QocwcW+9t4+Wz2aOxP0u0bIz4Qd0Dv6affOdENSvTvLhN4/xnIwkVqIjTM66DmJVqSxe9Q3HmAb/ULwNQQidzhn9Q7vyoTGy4oHuLoGLBKPAJoHm9SlLSSqe8TJgHMwPlwP4prgtpgp9xgCj5gt6KjFJ6SlQFbK/Oqua7SQBekCg5kA4WTIwBrK6ZCpIZ4kBYqtqm5GRUDpK7qBBb0sRcsQpsYwjewjJ1rJF2LtwBbvAUwgABwoQUTnW3pgMM6E2FCQiPswpvgQk6gGHb6L9/wCxSjNjQRGVn4lCjMM//zQjgkHB+KnXyZFjYZlQ2CvuPyghobAQNgQ4zDQCKMQ0JUGVqyrJHKEg3pMcgJuXPQLEH8FFT7vUKsxNOBE5BqrYSbNv/Ba8QWDBhfQTUiskRSRJmfGYTeCJCRCKYxozySs6nN8Qi+Aw5RjMFSvMX0CT8iMLHQKDKxuA3kiIrKaDjkGadoS5sw8gBRtIEGWhWpwkVo3AVbdIM51LZGuqfLiRfrkADHybI4kQha8qgqAMBoLMcdUbu+qBiweojwiSENGJISJB8DrKEpe5JnNEd8tAQwnAOa+sRRRLsnqC0yS7hTIi/gMx6O+Ip9zEeGbIOFrKfOIKsdq6ZOiRclUURPBMX5s64a+ApebEiQVAyPSRiqg6NrAwFco7DbGTJx2KMXUsGSoZ97DEma1IrdqR6FsiP5w8nrABiGiygwGr9h0UWhqEn/o2QMFmw3LArIN+JGXtE+SrmSBkwVgDS8mUGTlCvKo9zK1FBAI2C1sRmPzTIJq7o4b3k10siBxOCX8plJrnzLnJjGVcyacFmOP7RHwDGqKCsd/JpHuPzLqkBC2uk9MeQUYgOPCZNLriM50kkvwHzML7Q0jySUmmnCLDur/rM4mwI444lHFvAzxYRM0awGWlLIIZI4y6EhYoqfC7AqwwQwzlxKiRIfXBpN29QJflMTvagXY9kVF8IruvSr8MkzzADEfwS620zOjGBAWdBN8PFHG8Sku2rH1KuCBHmVkIk1QlNO7qwGcpzAjLoYV3ucwPrGHnSC6coZcgO1saLE7nzP/zvANibkup1JCtPMFUH0HL/ML47krTMgBP2zSLeETwLNhUO6s9t7qY6ZFHjUK9kLFvTATKR4kCyUmIcsUAy9BALMEg8jQvURkF+pPeBMKzWrO+hETPXsywxd0WiRinPy0AX8i2hLrXZgQP+wr6gSvBQZi/c4BomMThYN0vrYIIhJxom8t2TgFHD6nhTjnjNrq2TZKlU7l6sTUiutBUfUDM9AJYJ7tAHyEahKhUeZKSm4o3ERPlWqviaskyttU0yYLniDgrW0LbhRDhdRisuRIEJBJKe8KW+S0DJgq5UAUaIZUDc9VARUT7GAQrSqic4qEV8EVNAQgAMoy5JZzCBAP/9E3dStYLuLWzoQapyURMREdR9lYSFXcYfJeqZCqIkL5VR6etW3mJMFkMDnBLyOCE2NYj9QexXjhLCnPLpE6bGVhNUbk1WqYBHrVIZNMw06LdYhUBOXGI+7ZKFPkULh6Lm60Q3jQFZj/dYtAYcA1S8y+Mi+qBpauBJbrVWJqRul2kZd1FVwBVe/K5RJ8zIPCSwLUFcJDBkOARB2IrBXIEFQJMp5PVg98YTEQcbrAwuiZIt3lJ1DsIPffMcXPY0+0w1bQslnRVj4ktcwxAPVYbaRoi8kyFf/2p4Eyc5uGSYaG0n+lB439NjfAlmRdc//I1kbyM/9UyvpdMUt6NO+qqP/5fhOmj1apDPBP82MO+K/E9VIMQzWvxNWHoM2hTJapJ0+bwXSJGCrWDGTb5LSQdyY2CS/U0kORWGJXgSbQzwKoczaJDPXc+1ag+0BsAwo/Ms4i+1DZuwv96JHqKsuVxoEUh3bgjVcuFUyrI3JbWhYFygPqbwYaD1A9VK4np2UV7RcGROGi6WuxAWzxa2jDjJUtZpJn0AAfCLMkv0rTc1ZnHyP1q2WJj3Iz32vWBSX9gxdnVKCCts1AAzNtJC1D6Tc58If0q3doIraHugOfqEMnM2Dun0sA9xaxJVeE+W6uYPTyoU9YkXexCIFDtwbtjgMuSUCm9Ws4yWa44y6p2Db/23t3qYiLO/9MvcTJ77tnzvQXUo7X6D4JfSKKqOoIssKxy3l3/kFJcVs3lFozPl8g++khf/kUCYQJ3B01XEM4NHLtfc94I+NXkHq2P5pYGosHwhGhPK1W/fFAVu0i5nlYIfS3x/gxDpUB6p5Xh04ieM70RMOq4604er9oqhblh124SIaYtwtCXftHB9WPZ9BMlKAYR5WqyVOlM5yug4d1PUlYl7bDyVVYjoY2hDm0d7E2wye4CluvIIilfZiEkHT4pIy4NScnskNt/TNvu7ip7CkmRiE4zbQFeHTulgTM/70YDc2Iv5lS5upYToLTzUgwTZx12uxND7GEG7CYUeTkf+rA+NC/jIWca75u93YWgKTlZBg+gu0VWFCpgQl0YDN8pXs7Y5oOONN1iYZLi6mW7NUtmPEHJvZUVL+rNqTleXR4cbsXS51BNb9nOWr6rSYcNs3OUsKAmaE8RnK7VNPbeFEyroPowOYYGVL5uEczWVl/iRjymJgAVioIYTaAubcdKxxVNSbA6sSJqpeQD82zlcwdkNxI95x1iaBsOId4KOL8jmEZNxSIbJb9kHlqOMkfD2BAGHgqJyQYzjKI45+hiu3EZ3lpZps4VoD25Pys7H+M4cKnOQfq8fmbDH56oxLytLEvOi42lIhophYCDeOol4cmET5Iz77E2ksFTDz6Br/m9YS9bkdVsLkZRNmmEadwqWJbxCM2mnlHBZd8QTiCVUPJSUunP7i/toPJZ4T1CSTxBQD4RnXpUbgtHgYd1sGmUG9p9UxzGnq7/iIoInY4NDXbPbOqI2m7WzFb0Gcs47plsCnD9Tq0YDfjwmuudOftzVLQbjHrTbQUlIotPvVwC4pF0HMNhHDO/MO3RKFGDTrEFBdnMjYm6Lsy/5elT7MiayYrlGzDEtUjw6IExTtyHbCJABqIPbRg7JB0U5tQkI3TY5oGy7bOpKBBykspb5iJdgOXVUkigbuhxql+ITo4+YY1zJnjUDpH9sY/w2ei5VuNFqO35xS6KVaNMCMCMTM/7myB90WIXw1bqDxV2ldbvEeLTXYFp2bgwRZugqk3Xr47/iGX5C539u+b2cZZd4NCQCAg2U0w5SVJX3wyjg4cAQPJRUAAIZG5WHdAjvt7HoAX3G+8N9a1oDOGz4kBABocDaoT5XCZJOuhcqsZRLHNBMfZsYzCRbPBJKxLMq0b0zorBivca4sDueLGvKkCK4BciKnJ3kd8vPOK5TEJ9Oy8HdR6xFvcpOK7o0G8BafuREkNSaPhNjW8iTbWumBcnqWZquAYjOXvhZY8QNSqjcnPTm/BLlWDDmXrh+u89HMc7q48xVHgT3Pcj/3NjWX8tZY8R2/80MvwkQPjTHfhjjf8f9Hv0VHv5VIv3R9y3RO/3Ss8nRQ39RN5wVRH/VDLXVUX3VWb3VrsHJXj3UYgnVZr/U+t3Vc7zJDxwcaz3X4/G+bDGtfJ1BaH3ZjP3Zkx7MNz9RJfwE5P/Vkf08jRgI3L4Jnt/Ron9/YzXZuL5ll73ZwD3dxp9txD+wYxGlVL/cCPfdmV3d3f/duL3Z4P2s7Q+95F29DAW0TyiB5v3dYzfdJA6R293c3hXaDfuwI63WCP2uD39m+Dth0X/jabWw2JXCJv+gBNyc76feLF1JRH/CGYx91/vaOR9iGRzoTIojQ5fiSd1NO1MvPNFeWb/m/3GO6o6yDmhVfpnkXjr7Pm+r/mUpb6+Z56daUcTpJgSX6JsccyVCtiFf6f29gsjgUqB91KeDSVa76Vi86FOe+ONb6S3dX22vJgQf7xHWuZTJ7VxcPkld76W6t93P7S2dbmpl2uU/tHmTlu2fRkyfzbN37IP34XZ8qwPfYpw/iwsf1sk/8Az58xn98yKfJwY98mLZmyh91y7/8Ry+Pg1p8zZ/XWNv2z6/xyR99F/Z80z/aK0t9P0d91kdYmH99VHd82YdV2q/9qMf91nd93e993/994A9+4R9+4i9+4z9+5E9+5V9+5m9+539+6I9+6Z9+6q9+679+7M9+7d9+7u9+7/9+8A9/8R9/8i9/8z9/9E9///Vff/Zvf/d/f/iPf/mff/qvf/u/f/zPf/3ff/7vf///fwhYctJqL8568+4/GIojWZonmqor27ovHMszXds3nus73/s/MCgcEovGIzKpXDKbzic0Kp1Sq9YrNqvdcrveLzgsHpPL5jM6rV6z2+43PC6f0+v2Oz6v3/P7/j9goOAgYaHhIWKi4iJjo+MjZKTkJGWl5SVmpuYmZ6fnJ2io6ChpqekpaqrqKmur6ytsrOwsba3tLW6u7i5vr+8vcLDwMHGx8TFysvIyc7PzM3S09DR1tfU1drb2Nne39zd4uPg4ebn5OXq6+jp7u/s7fLz8PH29/T1+vv4+f7//P8CAAnUHEixo8CDChAoXMmzo8CHEiBInUqxo8SLGjBo3cuzo8SPIkCJHkixp8iTKlCpXsmzp8iXMmDJn0qxp8ybOnDp38uzp8yfQoEKHEi1q9CjSpEqXMm3q9CnUqFKnUq1q9SrWrFq3cu3q9SvYsGLHki1r9iykCAAAIfkEBQoACwAsAAAAAIQDhAOD////9/f3zMzMMqhRMqhS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+EkAAXRb1ZZhklmkmWAMMsMOYZ0qU5ppgtinnnHQS9WadOt2Jpz5s7lnTl2MC6qdMgi5Q6KAvAQpmoQK80CeiCgkgqaELqCmBnio8CilCbIL5ZpqWbsqSp6CWaqmmIWDaAqqingPqBKEKwOoHqrIQQKOtvvPmpLIWUWuu7qj6aagezGrCr8DOM2wIh3Zwa/+yGxl7QZqTQnuRrF8ia4G21j4UJ7fddiQpruCGGy0FxE4ga7XmYiSrpdQqGqcEX+LabkSHqpnmvNMuMO69EElLAQEXPAvwQrc2mu7BHt1KKqWwDqyBwAz74zCsanpKcLH8VlwQu5UO0PEGC1fwpsEeA1TyxCOjqybIKe+TrQieUhzzNOXa6ukFBB+wAMEGFEBvpTbfjAyrOdtaKQyl0tuy0bsUfUWpkkqbNNSoXC2FqXc2a3K6UmNdyaxaR/Hq0k5fvC3YT4u9SdhcIIstx24H9Cu2bddd0Kt3iox33noL1PSlLysaeEP7Eu4v3If7o2fhXjd+0OOG4i25Q686DPj/5R83+i/nDgUaOej95Mw46fCUWzbq/6zOujxjmhqy66/DE3vTgztdu91n0767PFyf/ftAiWNs+PCOp7vv5sjbs3wFj57evDqiHyr99Od0Ki/2Fgu6PffdT3A9+OSXb/75ra+M/j2+r/+M1u27X03f6mMsf7D1369/fOPvP07//hPG6QAYQGUMkHkFxAYBE8iNBTLwgRCMoARXEr8JXkN4FlRHBTPIQdUga4MdRMYH8xfCEppweA48ITNSqEIDIrCFMIxhuKTFQhnmgoYvtKEOd8jDHvrwh0AMohCHSMQiGvGISEyiEpfIxCY68YlQjKIUp0jFKlrxiljMoha3yMUu/3rxi2AMoxjHSMYymvGMaEyjGtdYkBqyEREwM1QO3zg2e9Hxjk8BIR4hocc9+jEkffzjIgIpSD7EsZBemiMiF8kSVbmRkXxwpCIhGQlCUlIQlrykJjfJyU568pOgDKUo/xOqR44yDqWc5CnjYICfuVJoX1ulIRDgSoLBcloZU6Us9xAvXe7yDlTz5S/XQACCFdNlp7LjMPGwLAsorJTKXGYdTlWpXsWSXjDLnDClabZP4XIA1oReODGWy0xykwg7G9m8cocyY2XrVNs8p6/kKL625VIC5BLZC00pzxzMDFClKubGKDA3dQnAnP1cwjvpmQED1ItwXYtnQqWAKk0V4P+iX9MXOCU60TAQjF9x2llH83DMoUFMpCNtw69Kii4L8DOlR8iYBgZKgehxFKYKDYBMM0BCnKJhoeLDQKBm91KfGuFbivtAUY2KTjYR62nPY2ob8GZNnUJsaUuVKhJQhrad6g6hWvWVRiN2qauSs6dhxcKyemdWsvorrWWoFv3aWk+1wXULmGLTuub1rZKN865q1adLE4ZMtAIWC1ytJzKzelgiRFSOuBpdYxEL1VCdDEwFnWwXbCa8Q2o2DJry6mefEL8+Peuvo2UCCPf1udR+4VfNRK1rtQBbw85WDIy97RE8q9um0uymveUB41jF2+CKobjGZQVYjbrcGzQXp8//rUF0k0vd6n5iutb1AXazO4TcAgGAie2nd38AXuByd1XxrNc4x3vemkq0WZbj5u1AC9zlUVWp5v3ifAHBV7tygL1EDC8dQNgramYAwEUU8ByQVbTwim6w251i16Jp0DNQDKAHDmmhIizFO/EWuWCQl4YxHLIK2Ot47SVvnHA1N3kdNHcuY2goR6iDCB8vpAc9KURlNzvLcriKCkPVdm1cL7U9SqMYJJaSf9xETfUKwUT4XFQzxrUYr822ZNQUlJ3wzsHBC4Ox7Kti76i92InvXVgO8YZB1WVDcQteJqPrGl8W2aVFVqdp/kKfYGxnD1wWqH5U5suCygEQdwHM1xQl/1KTqi5n5VcJiLYyB1JZSB93lWR5pmgOJdsvRs71YcZi8g2OzLaytpkDLGUjDp1W5yUYOgX/jGg6Z0cCgsl2zFUUXa3IhusiKBi9i8Iq0WattVSbtMR1veJC87oBUm35u+sUbJWRXYIvD1aLjnTWi+9gOD6rAFP3BCOFCxZVORzP2ycgF/QeLcRxr0135hYzCwa66DOLcV40pYABaPrsHuzZnLa0dUv9dWsvCi3fBaA3aTPNMnLSgMqW/nUXDz7Qg+MTCoT89ww2plGJWxFc+Xalx82QW3pTy925xjMGWhlyCdxyEycr9xYBraqQF8ChoDAzu3u4Tn89ruWtJEWkt/8o2gwgYOeG6PcD2YXnnXq15Y0YuqOVzsAxWZNycnzwI+S9x4cmehIn+6M3QerWqTFcupQqW85EHcC8hnTSZ3du3DE9gjKDYL8a4PERDcaqkdvvCjZNVZ5Nu+lFbU52Uudh2NAN7yoE/gkCK9We3+1E3EkyDVTP8Fm3dVW2m29Y8008yZF+rHDrnaykjyDoO+b5ac7VyktOtjgzlfrA8Y3OBH91Itbu7ddXTl2ENfF7a++2W315p+q9BPyEBWf1fq7gMNTWs2Z2bE2c/toldmqs7lytqum+2nMXm/QLHIrb1Y/wMCM8QOn8fRK0foaZJT63SWW6vvd3x/hEeQZb66z/xj9C+n0lepBVMC2DKe3HQJn1X28nCQCofeUiKc30AVVzRPGVc+uXNNengPJ3PwkIc6XUY990VgLoXhu4AiI2MgeIKJmnZ3mzfD42bZnjXv4XBYVygjLGSA0WPR0QPBD1VpelVuvWKTM4SifIemPVUkMFbuFnBJaWdZzmSSL2TcyWdg/DaBcwLo2ygpJWWFj1hJBkUygWZ9j3d1ZoYtiShSUoeFJIcESoTmHoUjIoZ62lJ/zyfv1yfwMnZ6ukdZRHgt+TdUGoTkRQAPVGUH/nd91ih3pQM264brOneTHlcPQET/pnLoqYBxqGfdUzL/oHfUJgVUKFiH5yiYSQfL9i/4PVhwGVGAQLw1erOChKWAvaF4paVmhBUFICxXEy9YE3M4KnAGjfloo68HL5tjD6lIYKuCSk2AfA6Gh5x3YvJzFjeAShtYRXiGIYtSFauAcDhDauVFNHEI1B2E0x8IoKIjDbuIj5hYzoYkz5hnNu1odt0Cc0BXUHko6T0HdNYHE/Q1PwglJhxwaaYo8PIoqv4GT9BS7sWE/EWFaX5pDwtJAxIH08gyETGAf4eHd5A4HpgosLII7+BpIRk09+uAV4F4cVMFDGBiEZiQMt2Wy6lIv96FiWRWiVI3momAUS929B50MvSYZD6IMFI4JeCFqctwA+k5Jh8pNUoGQpcHnTGP9OSAaOmDdulpKUKUmQUsKUSNBy3oSSdNdrZchZ1DaP9qI8C9CTE5BwergnywgETgdPPxhLUSVkbON2biUsN/gF5EdoZ5km9UgAIlOWsGiNYACD4YZMQQl3O+hX5kgF2JJki9ODA2cpjxlDTmmFvPiMYpmME5Nh/rWFjHlUBThoZZeHRmRPmZl19ccsCAROg6UwuAQCb6kn6kYxlEYljRhJnOlWF9gD1paXJMSVMlgr+jKADll2Epkh6DiOvCSGMCkoyzNHi4eWoQiWZlg27DWXZalN47ZtSzIr9kecO1B0tBiF0+matNmKLdZrkYdljOWAaUOYJkZuuUmfPUJ481n/V29YB9Vjk06IAY/lTyaVS8Lkif4UbdPZJ7IVTZi1n/jJIzWIhwban3SgfkZ4Ycwjc6VXkiaghRrXeAWWP6AoZ+QZICgFjty5nDRYjS3AoToDOG8JiS4VTV4Wgi1zogFinMl5miWgo30wozRjL1VThQUIoE2Cl9N2AkCKBJbUpC/gfUKWh5e5I72zi13GeMBkmL2JXmXojEqQgrPojdDDJJE2LBmYB2CVVatjkDuQglv4oIuZpF4Wd0KqaZ5gYP4HpQaCNFoqAneqMxNpWHw6BFiHbNS3l0Tyn1vHbuAyYSoAp7SlPMf4KJJaI9rzf1xKo9K5qQi6Bl4HOVWqI2ga/3VY5jpdVpSJcJF/mTGXaiOlOkhpxmClSZmQYKneJ48/UqioJGda86l4YH+O6CP6qZ6H4EC+Y5ssiluqKiNSU1HLOo8iOQKBqpNRaCS7VqtJp0sGoJYHiYdBsosrw3zH6qhvdUVxWZyDl4mJsJIfFTHRKkF4SYAKCKOE4K5t6UyjSgnViqKVNY13SKaR8K6zaW8DmqebiiHjWbBftza8SgQrKXICKliT6WH7akFadm6PWj/zagiNopVX9nsPWzeZ+oLDCqgU67FxEjR+ZrFMFFoFSocqp4aNcHONmTmvmo/x2qcqF3Zg1q9yIDzNygkj+x5j6gtux3UJdrS9kLRfKv9EawaX9+l6tKJNKaqrMRS1NCMBILuenRm06nOK3XaDq6dDWnttu8a1z2ivg0B/IsiDV0tqY7ZAQNsmTKuu7kdNG8WdfxB6fbN5ZlZ3ElW3ZwJedLM8fNu3m8dQFZqpE0t0VVu0XsqwEKOXiiWzQEm44NMx3kp5voh5pflUPvqPbou1vrelmzJHUMlL2ZpjGdWqlPu0qJu6wqiBRvgHFLZOf6moQSm555O4tAYHsgaC8Fq7RDWeORpPmnsv2jJClWWgKmWgwTN29FSHw7q62Jm3NXWxktOmAnt33zu8DTsGFziVJwtSKwaUb8q9jdOmeZODh6it9CVUvgmQaZd1Rfr/pcu7AvsLIv+WZxUUohrppGmWsdcWuBCJv1p7t5j3vWQCVK5jTvAbU+G3ZxaKbOI6gwCWeTbjpkbigNppXgc7B/3lp/80s1q3wdGqqjkbJPQXwnr0udS4mx/qjdhLUPqHYEpXhWXCqIrjgrQTq7ybUwBbd13ITh0DKJWow9EqwyeLJEX4w7b1TBE8Vmw2sySMQFjIdDQsXSn7tXJnAsC6qxz1LE78uE3nnwjUKScmowkbY11cY5nWvw3iuC8QgWPYjG7wh25ULuPDdhoKsHTMIHYsmtB5ru8GgIE4p2RgPUPrAtcjtwm6KO4GrXXyZoYYo4a3sz6Am2+MAly1XQul/0w651Q36Lsewi8oJ1MHhEnGGH45I5Ul48E/qqCTWWRxmExBxskocmFfxVP5iglaI2AjLHzqi02jhsUmNTLCEysOnCUaOjc9Ncj8+8kmiHIdWLwFW1RR231H+WLWKSpFqrrWvHCI1YVx9q/JHLzEhppk6mTsOyVDy7TUnAQEZJfQK7vHLAOlm31k2pOtKGa0zCWhpk9Tdsb8lbzgS6mmts+yxaYl86cms8sAQz8MfAlw07z5kziuCqGqGM9jjF+8jCNnjMouSZN0V6psfJ1Mqsz6Nq09GpGbcqV0Uwj8sjHwuF0go1dGeISetVorw3Jqe5QO+chtIrZiecHcFpbOdf+u5QRO7naJxmYAeurRM1Ss/Km4B0Z3yApxaVdq9CpsjIwCA1CPn0mCooJDI+14HWCVifmUbhbRu3i/9FsD1OmNJv0hRp0IcQKSTWisLPBpNvzFvxcDYRNteZ3KhdwJKfqrLu1n+QqAqbRza/fV7ZLYSRByH9iEVgPAwYyoCopjLTyUhP2R33iI8RxGT+ZMPpq/hIlmHZCUARlmRkqmxJLNkdpqH4lRgqkBqW1GimKjBrW7BPXYFwBLsw3HSwM2p8nN3hixZrhJsWhQolhBy7IzscLA9ZUuslnXl1KBlNTM40qiTUdCqUY/z4SFknY7YGKPcGN8r+y81bTWXFLPNnD/u2Wa3QT4ThrTcgSLzl/WbYPpfp8d3UI7X4IW1yGNNfZt17IMe8dYySnq3xFzTzAqc2xbWAUdsh7dxr+34GLHoyGj1EPT0Vw7UGiJvrRoPAHQubi04bLHeUiVgJhdIw3OhF1zcWnjhR0Mh/pc3Cfj4i27sPS6K+xy4z2C5EnAYjv+OLYFs7BiMNN9yFx7SyzVgqX9X7QGMkpuQ0pMNF2IZ2j211fGY+uUWCNK17uCb0o5OvBdegiMw3voPZl4cl8p0bkDZ3F2ZzWDehNQUkKOw76zPXpX41BM32KlKKapcxUrPn58TVxOZ6ZFTuaY4a5Zhwh9OYb+bSZ7wFQczI1L/zgWmlhOl3cOm1+w3eU+xC1e58B/q+OmLMlJ9S4tDQOT8k+/ZKkKvbgQpdQoNt2Wk+UwOQN8eDggntD1qa8imDYL2myreDHmOdYzwCu/DS2brgSRI76QTH9JnFT4bdeIjkUym5NV27KzDuaQ1XMu+rjBhVJ0ni9Pze6j6WHkDsZ0SUKqDkV67ogap8e1nN/OeXi3h0/qLFUnOcANh1/AR4vRnmh2rMgjlZ4fynXAW9wZ8GRPY9R+SqMpdT0Hvc/ONEfhFOcsfVv9w8Pl3pgug1qzDK75LkU1BKlyjrV76VXGuTJYbdHhfm+qBFs4PPLR9rRW5+HbC6gByuLV5Ys/Tf8/K8NiefUyy2fAnjnsw9TZHy2704ukkwL1qYTHqfLLps48195Ci0cpsjlCA1/YY8Zg6FzyWOfvhgxdAR16lRu2SAbVfTaxwcnRQrnVTaNycH9Yf/brpzo4NM7MNQmKuxKhFr6nbQ1YhH8sbTViNZp9JdpV59dmi44sGzNryPxJ7lTwLzbOZebG0F48ffdM/uf1jtg7Y1uRrTSXA01HoU+YqnJiJd5oqm+FWw/wITguNUmYLS6gZnW1f56Wucm3Yy9Bf+ONW7/vud/MD/P3e1Wa+BzX1pa+oXJLd+Nsz0zVbOib2uxpCzPOzo/49WRpenqj4IlBGz/ifbWAvMhnad7/o9lLlcZfafc0M+Bsvu08lBCwxli1Tok1lVZ8K7wmLjADTKS4kApCAV3kLjTMayEIw3I73AAnIhaNR2RSuWQ2nU9oVDqlVq1XbFa75Xa9X3BYPCZPX61ZZsTCnHvI1EguF9RmILmJFJ+94iyjoYmYvoozokOCEEW7FsIyyEjJScpKy0vMTM1Nzk7PQB+WIJbHIkbEDCE/tgUBkjqSIpKAukZDvzM21aMJ2lteoYrTpMNP42PkZOVl5mbnZ+ixITucs52i1SHavRxXPiIQjTTsl5jiqW8bHabpaPd3+Hj5efp6+7I/QJWSc6M4WEC50o0wpyuErwp4SrXqt2RggAJK//S1u1fR4kWMGTVu5Fgl38BuDWVd0DPgUbFBZ0YFaYWtDkUiINWIgNkEwUSRHXXu5NnT50+gWfDQLMmLpMgTh2px4HdnUK2aSqJKRaGvkJSbB4Nu5drV61ew9FRq9SGRxZtq57wxTVgLDk5EKK0mbFhyrpIDRt50cBvW71/AgQUPjiLIQoG9Ne6iCXTIhNteHyQbsuPiW9KDq2Y6ZLpnxWd0LnJSmUrY9GnUqVVTGp3ZFpBiQ5mIlty3ZZvNFh5/OMRWJppRsTYcuSa1y+TVyZUvZ97cSe9F0f0oQZ6E262htVct3i1ZW4frRHNk7iUQFLvXz9W2dt7e/Xv4X3tdof9lGxhbhNgfpXicuVhaymKJazxyWrHPgwAQyAuJcGRTr5/yDoxvQgortPCi4oihjDP/VLLPnAKXSIu3I+pTwSXrMiSnPDMamaW0C2OUcUYaM4lIkR1OoQHB8nLaQJvuSmRvnyJgmYq33WTZ5Qi3kMpGQhFnwoXAGqu08kospxhqOlMYM1GNotrhTwTtHhqyhbt+KwSHvjxbzBAQTxBFoPykGDMYNbPUc08+ZZzGSBEKiChENF8MpRW2XAMJxijM1I0Wga4LD440GH0inz4z1XRTLHEYVMXWLFshDQy86YO/ciScJqovi+xtrjgoEtVNds4srBxbOdV1V16d43KNDVH/6QMWA2sAwVJWFyKzqrfUMFQ0WjP5tVdqq7VWNQQQODXRNuS06occTnh0wCv4YLHZUl8QJNZJtPkghWDusPRaeuu11508WSGqHy5RZW9es5oAFxxx8wBYi5KWwpPcext2+GFl3n1TN1dIFVDZgv2jSmB9fhvoB3OUqsFEZSWZz1lACJgYYpZbdlkaKNHcLFFlbTv40o7HcQ0JNkE81MATYg6jJPa0XfllpJNW+osNYllVyXFnA21nhq+iujFiQq5TEqKpJELbpcMWe+wtfghI3dG6Jcbb3KwWT8ScYDwp16EJTMyCBcnWe2++pYIqqf6ahTuqPBktOWq3k/FDaLD7/3b88bH5sxltJ1Ddh/Bvz0aYbksWh/xz0PvOE+6fZcWPcn+O3twTQTgP/XXYJwSSvXS2ORqkwwUMpduMyZgKptGxiCHWsQKO/XjkfQWcdt0NlAle1XcnUvfoby4SIJ4VLmP4uYYcOHnww08OcGBwNvgXxMGE8I/BXU+dZ/fBmNKCxtMX/378A1MpcPQmVptthtSsNpD5HjCsNxK0rSR+ZDhc/hz4wGg4qGzcoQtdJDgtVGiOff9pi7gcA6NvBC8mlRLXubKwNQimUIU9kY0I30aWjtGGWCQSnFbUNCnFzKAEQLDf+15YhXYAST0rJGIRf+JC8gRkDuMgRfFgMgpspP8nJjFcw3z4UJPCxQ11i/rP34z4RTDGh3hRbJsQfwiOmAVxfz8rYA2rZgRlPYUmUrxDGO14R1+ZxSBYoEhRfAgm0p2oDkhq2xR3hpvFNFBmWkAiHh35SGUE0VSBFBLUZpIOEa6rJS2JQTiidy6QILGR1okeJE15SsU9QYJcqElpUsI/nL2CN1AapVCEhkpc5tIKBWtNjnJkp1JibW160BnVxESBkA3nar9wGpzOVEszLFCX08QlHvwlEVMwYoeJ+xlpNhM3j7nANkuK1i341RAOzA2NhbzCKqn5Tng2YSHYG9IwThQuCRzQOOwKDQwSUog99mFamGweZs64BUXGU6H/C4Uj9woowr2UB5Si6cIL7KmbJ3yJJQlE3SX5YUWQGRSaDCVpSW25FreNqVEm0Z4+PVJM+DHrDMMDaLdqVxWWwEaTJuVpT70wnVEihlJy6aM0M7iAQTHplozx6HgoOhuD/es/uBKoT63q02qAJ5hGuMYOoDdSjsE0OoUgREqkBghDVe4xY1zbmpLUO1JeVa6PdCkUplVX+H3joh5Akzv3EcrPPOSfayXFUm+htowya66LZawFEjMpvFYyWI69gT/J1BcsvglTaNIMFG/DzeldJ40fbGxprzoARqgsPXD9Ah7EhFGaKGynDDpHz9iYzjIWFbZVbOMyTftbk6LVa1Xt/4IyB4QbOpprq8PK7FePQhEQQUsVTSEScK1r1ZV19ISaqcycDqLSclkFY6/SRfOupztiChRSS2zrdd0LSWLFhbXbLaRnqCQKdkZTDj+Yhgk5lApuhctdlnwUCt97YCKm9yqzJYOoCsW7qlQPrvk5kJPUaEgwVeyv+sjdXPyKYBA/0KDB6i19MlYqvuRmf4gd5vzwoIi7GcJRPfwYRjEYYhzfcXQG1W1FkRKgyx5qvgdpUj67VCTlUiE81AVmjp0Mu1FGVkuu3Shc00WdNRIHb6QE6+UWaN4nh3lsUqZEKdRYkw9HQUUaWu4IFmfUssBZzHPeFZk5ccw13CwyLdCWiv8GZSaJxovJzGSFj0ppZzon2o5q4q5z2YFZaqzjjzPrDEp0299NEljRm75uvv7xtzNBcTqGgSqEKHOONeMZr13mdKtXCDAe49RSZlMmdLpLqFPtSxg4YgSeE/pfVwdbaazepa2S1E346eYjYgXWq4Z4GGFHG4zEroQLzayY+Cqm0JE6nO30c42kIlra4zat5LAsA2era7fBOVTJLKPsCxBAUD0kd71jJ+5LGFjXpgNXbOBFMX841W4xjiu+7X3wPhk8Evo07iXLsiEcWgddzD6fMBF+cZICTEAFzAlkHq65+zK1G21+26rkjHGUg8+Fhgpa69YLpw610uMfZ59hOWT/mJOnXOdQXhlyTLjeWbyEqfEyXa53BKxl+ZDFUIPezp2eYJtrLH2d7Ncm/1B1IUPK1KC1ZBuW2nR9P13sx0Mho0fjC9dmQGFu0fAE7Bk0n5V8yIhLs64ZMna8Q9DstM0FQBliRZ11dQFoGdkHva1eZKNPskn4dd4dz7e6G2/qBLrir3QEYIuJ83n+s8qNH//58OE5rreNbbbnmIZhMKKy3KL2ilIGDtDH/nieLlR+X2hrERygssVKKcmFmTLV7ta3sif+66zp4CsSyzy4D4HuQzHiQjJYsokYCVnoXXzs3yvyBUqLMuVIJM8rybMzlkmYJmvPi+Y8++vfU9iTzdr9/+xBIZO0fRz50OEg21RAxUD/Qdn//75ZHlcBms4ItMmSGorJLPEIISUSAUVIKuEDQAncm7GYCLYDkOi7D4qro8SDo42aQBB0oPwIP4u7p9PLJ3TqDPZCszgrkh5QhAXZqw0MQRq8F/6pDyShPYIgGDJROnESD01ikYCyqF8qEU2rQSTUFa0hB7vgJonZFuyQEnUrL7RCJidhryRCsQyZsUXiuiT8whlhk7PTtiUxJvOwOkrDPG6aF/uQvs86j8UDQzmkESx6MGQDrDPLjSdEPP+TDYrgAQi0oQO8vjksRDqcqRHqwkmjC+Qal3YghMaDCYwhAqHaHUlpwKJSP0PcxP+w8KMuvCZFES+AeIgDaSAq25FvOYJKpCNzaqO540RYbI6m2Sa+MqcoZBDsaSe207AjtICLgjTygblYHEYr+UNJI4vqWCQcZBohoCUHFIY4fDbbI0ZqNA3LC0SmAp6AGCff4yzFMkFodCwZc0SkKMXjq0Z0JIwgCgFs5KsmSqLRA6JXOUPUCpTiwInlUYrHgK507MfTIKaogz0iG6ng0SSRGIZB6QFRmJtgPEVBlEZ/jMiNKDEmKIUkIxTRK5/Dkgl7mrcAOaegeaO7i0OFk0iT7AQShIOhQKYOBDIvfB9QygMfSL3LEytiqpOoML190cSTtK7ts5AUkMFA6IvGw8L/leJDMEs/czpFZvkR7qq9aOzJaCtJwrANoYwi91OyiTEj02uNEtpIN/kq5VKd1pNKs5QWQ7iRrnq755sw1ymrqcEo7yqYSSQj6eEtWmmarIOB9TlLvyQNnmyCJkS9cPRFHdqFVvLKfvAkIHyN0nii9ZnFwDKhEBqHt2LFv8zMjakEUjuMQOy1p5oyiOSjBxvL4xKvDfmTadTMOStLdRSJAjiA2GSmGUQGDrPErbqpqWJNe3PN9sgHqlQ8o5SCY9KdWQIiFFQf3hS7rBxNfOhGrgnMZRqpAcOwYfm1UMqBclrOnSvKwaGEKJPOHYRO0VzNFnuQnOqvNBEOFSRE7iQ3/7xSJ/fsHPHkC9+sleE0z7ZAT/8zpElJgZ98z1bzTkqCvoy4jGRcOOYpNvlytpGUvFcUUFfLyJU6Gw8yUE2gNs+joeiMSv16iz04vI1puaeU0AmVC6200NmpzyaLrN9h0VuJ0QplT/xcovs0UetyIQDpEXKEUcBsL6+YtRhaslLaThx1NYIaIljayQi1BDUJUPkgz0eJuCMNtrIkIPUJxjvjLvvzQPMZvmiAJsOZJAytUusKztKswsDiQ2PYD6A5KALFQjRtsK2EzDMksDk101PK06bCzVgISEiABWuqRYoZJMw0IB9lHZM7sYWcrRvVU2q60afxl2hJ1Adpkv9QQf82OdTU4dMtZULMS4pwaEUphVSGcs0dBQ0B7BHS0oTtEM5Jug5PrYfEtK+r0NStsVRTbaxf0UsMVIXddNVUgCOY44ZZFYtXIREc4gZMKbJd5bQPi7j9Mzmd/NAoMAdnRSdEsTFWfNR5WJf+gKzVGsRn3TT3A6zugRSKlMZMMrNnyrMsq66ugMw4cyid8Szh9K5yDTN8jaW7vDsMDC/BpKX6iZpc2J/OWkwU/VbFzA8GdIodupOHLNV9xSoTATME/NdGONYIvAWCew38ChOFVUR4kKBp1TpZDdi79ERtA8eKPTAHpSQ3e1W/m8/Eyk++nFEH41hX7UsPKQjPOLGmgj7/zKCAq3xZBAuecxG1LP3Gl6xRlaBSd4SCOWGWuoNSeRgC3hDL2rsM9SwrpFW0yjOKCCMVJipDVIUOdiPWgUitNYNHjeS9oGg6/CwvnA3bHIu1YRGwSt271ZFXNXs0N7LGOx0FsB0rXzxavAUx3OKhAAFWxGEr+tLPEzTMitTVzaRPwJWs2mmTQFncJxsNoQSpvbxbEzNdYUEChRQvzAVSzjwHVnstYrkR0MWxIelL6wzUO22CdjyAYbipr9DGeKQKj6tW6WjB2mWsNPIIfb0zgUldrhDemSVZybK5mnTc5LUqGHVK4cw3dgSOORi11o0k2C3DxHKhB8ze37LUsa22/+ZdBwMwq26hsr/AP/XNu7wxzHacNMlFy4nYtfuiWJ04voa7X8fbvZtLhWoAVDCI1n/QLm+FB1/IqoAyYKf72IwqvGT4B/IoloWI4He4sJa04HojNhDmgspLCpZkEp5FXU84YRLmVU79rxa+WcYbDQ6dBBi21hhOOYNzw089xKPc4R52sjgAAAB4B6m9EO8T4CJ2NSRWYoylkChegCim2yfG22OLkShG4iSugCrOYiQkYriJU+VIgTC24i8W4xpMhzTeGzJmY7F747ChYzmO4TjeCDu+YwvOYz7+Y0AO5PyxHEEu5NMgZENOZMDwY41YYkXeV0Y+0Cl+ZKRtTkq+ZP+fsGRM3uSNwNq/6OI15uTF9WS/AGVRPmVUTmVVXmUsiWRWfmUwcGVYnmVarmVbvmVczuUJrGFdBl1eds5eZmU+NeNgLmZI+GVjTmaBVWZmrlEUduJmFubxjWZqFsxqvmbfUVls3maRXM145WZwprdF6c9whmV9YpX1kOVyzt5zjkoaXWd4FszyjedgLkhDM9hppufaLTpKoiLEARhi1mcSjqyTRQlyXieBvuRGelXos1BcS2hRXugS5acgoFcXhuhXnij8AjAKpVyMVmVc6Fc0eNiPZuYz66jdLelqVlihRRCV3mYsbs8KeulrLqf/hGaaVuXmUVaczmlpHi2fxmb/B4mhMg1qcHaafDZqYqRjRu68KepppT5LpobqJZDBpI7qP7ZqrBboq97qQC5Yrw5rsR5rsg7kri5rPD6Rs0brIlZntn5ruF7OJo1ruq5rdlZAu2Zmt85rA0Zmvu5rBv5rwR5swi5swz5sxE5sxV5sxm5sx35syI5syZ5syq5sy75szM5szd5szu5sz/5s0A5t0R5t0i5t0z5t1E5t1V5t1m5t135t2I5t2Z5t2q5t275t3M5t3d5t3u5t3/5t4A5u4R5u4i5u4z5u5E5u5V5u5m5u535u6I5u6Z5u6q5u675u7M5u7d5u7u5u7/5u8A5v8R5v8i5v8z5v9E5v9V5vZfZub/d+b/iOb/meb/qub/u+b/zOb/3eb/7ub//+bwAPcAEfcAIvcAM/cARPcAVfcAZvcAd/cAiPcAmfcAqvcAu/cAzPcA3fcA7vcA//cBAPcREfcRIvcRM/cRRPcRVfcRbnlQg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aY1AQQw5k9lnqnmmmy6lWabEg0wQA1vwgmRnHbmqScKeO4JUJ0/9OknP2WWKQCgg6okwKILLGpmoiw5GsChkzKaAqKQJrSoABLM2amnJmCa6UJmymmqoCOgioKlo8JT6qkTiMqBqifI2uo6eApq660foZorqBvsSoGstPKaz68uEAussZoWWiz/Bc8yG1GhC0T7qbQWUVvtsth6NOkEyxb6aLcVHcrqnI8aMKyw5CL07QScNhpsuw+JO8K49JL66r35MlSntRfg2+9BgHKrgcDXLsDuwPIsHDCtfTrMMD34EtDBABJPDI2oAIe6bQUFFFCBxWZybKrG05gcQ8YbnDrApvFW0DHKusxshMt4GnqBqizTPIqyU8C6LqI8I+xzKz0zcfLQRleQ9NHvLB2ruE1DXdDJnqJrr9UM+aqwtlwvJPXXW4cttq5lm3022U+rTWjJYLstkLVpyw2QtTbbPVDeeudTJqxj9z3Q3ziDiq7gexfeqcKIJ44vxnE37o+qkLctuTtyPqo5/76WX44O1WV37vk5aYI+ekCgR356P2+KvvrrtPENOz2yz87NzLXbHg6yGeSuuzi+/y58e64PX07xxieTMfLJP9N61VM33w7z0ldv/fVBB489OIFv731zxWr/PTXhGzz++einr3481K/vfPvuNwN//PR/Juv89f9yP/T59+///wAMoAAHSMACGvCACEygAhfIwAY68IEQjKAEJ0jBClrwghjMoAY3yMEOevCDIAyhCEdIwhKa8IQoTKEKV8jCFrrwhTCMoQxnSMMa2vCGOMyhDnfIwx76MDz4+yEhgijEIkIEU+Iz4iCQaD4lOvGJUNyRrZIYRT0cqndNrCIj0KZFS/9wsYuboCIYASHGMZrxjGhMoxrXyIIAqIuNmqgbHP9AAIvJzFNEnCMalpZFPRIiczHzox8sJjILyOmKghykHaEVMf4l8g1yqqME7DinLz4yD54ygAEW+TGygauMl5SC0Kr1qZcF7HE5C+UagIUwtNlKYHlU5Q7wyC1uaU4EsZTlDQhHLYNVKgA5y5kjdemFOsnRAG8yVam+Rsw0IGpcIetAIJvZBvMRAFRpmtM0qakGM3FyAZT8ZJoQyc07AFOZZiJnOc8wzFitkw2lauc73bDMDUhKArmcpxAKFrCPyVGfYXjTNt0JSoBGIXOTmpTWjHlOg5ZBULQC1Kv66FAsQLT/kqy84+EqGlC4LW5Yp8wnR3NwxdI56pOo+udIvbCpZHZvpVxg4rAWJUyYgkGm22qpSm2qBPHhiVOq42kTalfPTgrVmduC3FHJ8CyEynOp2bPnQKF6BJFStQjFs+pVd2m00j11lhTdqgVEpVUSFFSsQw0rWlum1rVq4axuFQJc43qEudL1Eqy667q2UNZQFqytRuhrM+2q18Ie4l2G/YJgE8tYYBC2sTx4LGT7gFhdVpYPi6VhXv2gs8kGwXKFihelvupZFYB2mTCbqtNIW0N1HtZQm11tFF0LScDKVgJTzexdVRXbsfaTVdmMYp9oi0/WnqC3OxAoUEt2TwyMs5fC/8Vj04g7A90WF5/xgtumRonPQyLXjJJdwmivS0qC8rGU0AIjxGxbTNPJi5FSMxwjn/jX7/ogvBkQVyrL67JPavRlxkXh8xQmWs2p9r7sXYG9hIaznRkOjweW4fPwxagElyFu5zWqg/Vr4RQ+KlzgwgPYXhqtzPmXh/EC8XvzG+AuNLWP49KkEPvUsZp2s2oTfikUsYaxpKqsDV5NKed0PEk72tEAEfawwIoVVDk4C71Ltq0dAzngEgYZm2V64ynt0DpDPrgDdizAlMtLAep6MJsno1TLGKcHqnGXA4VcgJgXuayTolBXHAAmm0W8YCJfQGRGloC6XPlCR24uD//qMP8GCO1CgX1zkdYdwogVjQGSQTnJJKzjNycAaSjY91IupfTISKbnV5lZhhb7dGAxHapxFZSTG1Xht2hVxzhPwNaeeBmrz8wpVYXZAlrmxJNbbEGFBhMDBzDFfgWc3g0UINmQ8PPOmGlCDHMOE2/2QKTTN85ey7dQmgz2Fnv8AfwmUJu/TNgSzB2DWF+sidnWYJpxi2l2a8DebP1AlVNQOFEDsHRkprew8D2CU78gb/vWdtP6G3ANN9CrFiDnSy+LBFW3ugfKotyJP9jgWO1aDLr11Zu15sGTuZrgbsBb1oCVq/lSu8zE/l/gOnsJlY8Na43Ka9os7j9aSRyPnqw5Ru//XVOp6bS4an6gz+FWNGzHu7iH3mvOY9ZSCEZ022Zg8kTNR7WxPurnm8rg1mLeB60nlciRE+i+oqdAg7tzz5vQ1tPxefaXY4DnCv642iy+U0pErJTLuujcK2BnG7hdd032ItDVjV7A0/hZhiL7vyXf5mH+647w5SOPpQ5W62H9ppbveuZPvHLeBQHlfqzbKCnn79LiknM7HRfRXJ9c2Cde9qDLLs1BT81/Fk30oVWs6MmLMtRztlrPJHPireBK95KrfKsQl7fprlSwIfLzbfRoty4Ki+A3P27vwn65HSxM8StJ2qUoavRUbz5J4b0HgYdV2AdmfEGo3wPPMlfSm1Bh/zxrzPx3cHj3xjZKEGe2RDjENzEAyGV651wLSAG45ksPCCQTuESwl2dNQ3E+IEkgxWLdIlGU5wk6R2wh6AIQRXcos3ysoIEoUIIoMGcfxXn/54KYwIK1UgRi5oBTUIEFNEVEEGebZndQQDSt1yhpQgDRhEEV04E/4E1F1mzYJADLJkpFGDNBmEEcKGngZAEW83dZA3Vw0IALhClXyAQTNTU0OASWcnUexCkEgAAYAIdDMACbJnv+NHyKlWIqxnFBaDHQpgJn9WFLw4M4gIQWgGsVlIUodQJN5wHklEwaloZDyIUYgIgbJGT5tmgkNyugsoYh5jRuEFt0mAHiRkF0Bv93jGMwpvdXXqeJbCdft/UGSTeKI8N4ekKIOFB6OUdKfyVdQrhlrThtp1RhmMeJUdBZdbZmkIKLL8BJlGQwuleMKoiBr3d/uFOENmAow5VTIGQ+XNdwFyCAJdCJbGdP4OiB6+Yp06dvVrdoznWHPgB+DBWO56iDN6Nr6mZyBieJN8KMSoOGHFY5TRgzYOOPIDCFn7h4ZYaGtugkBtmExNdlbHNyvwgDonJ9QWUt4tiEJ7dQb+dxhMeQDhcm9QcEXhV1fZdL7JKRWbSR8chP2oJmP2VIuIUwD/khJYlVLJNZj8iPkhZcUxONOmYqtHWTDGKUSUA9zINIOblLAYdYKqj/jj6pIvszNIqglMMkOwg3lRbZTgumAS7JI5jCYWD4B03pcl1JBe+HZkxohFJykgCJlLmYRUnkXZxgYvBSZmKoIzGJks6HWdBTl0olAzaYBidIeKL1fj0SVMsUk37gbgeHjQfDlWnVgWw5f05iM4oWllWgmRZ2lmtALRRZKVDyeHvFcAVHmaenVrXDmYjAUBiWc6qZIh33K6i5B4QlLHIZWLA0mzIycorDWWk4M7sZBfvnkHATZdoDmjiwk1l5gA0Vd45iLk8Cl6M3jpLpBD2zk7yIgJsAXHv5PxkTLUy0dqnAnBhym07njq20cuiYa9n5IuoZCrXTSMUmT8VZTfG5/z4JJ4MVSZ+DGULziInFmAkFUIqMpJjyVkssF1b5GQQGYInltp+J8KD1YZrMxDcQNwmWhnlr2Inh+QgWWh9smaGsVDXogp5doGmoCI8R55vS80zsB1LeqDAqegb2GVkUCjUS2Wfw5o1YFgkIgKBJVZY6cKO30jrxV47416KVwGgbBHBe6IUHuaN6AKVeRkGEw2Pc5wo5KltI6jkutQrX+E8l+kdW2o+CKE1byIi++Jil129RZ3eooqCuOAZh2iGhJgJlWGNvWnYYxWCb55/Y9Z8ikKeZsqer9SxX+KdXuYhwB3ztyaQvMKJZkmhexzNrlk2NCaNXIDUfho5R93j4hf+LiPokJraJcGpJLrelWXpirgkGp+oj7ZRhgeBLB1NKVbkthSl2+HeinkqFnnQqzymQY6WHhWqocWCpICKRHVA2s3qkldNv6nicX+idIOk00YhowTokkDmS3TOI3ZqUW/pmf7OoqZg70eo50PerItmQnalWu4JNyKdnHpecI/luqxKijbOV7ylbZ4phaXoDNgOCAItKeVk50WmnJsCwgqOoGGh2k2lUusmvVACJcnStX6qsY3hO6IeWZhWkE8sGLMd5XqVaYzmpZsCsGiKTBRudIUupV4A8SiquTIOyNqmyFzauOfI88+mA9RmoHaVg00g1BRaLD5Q613KNH7u0g0f/BwJ7W+9CXeuqNn+Zr4vatF5GbtyaOj41sNrJshcyYD92qDoGcWC7gxO2cJRWtaYlti2rfQXabCj4XzponXDbbks6oSvDsyzmtj7if7VinYnwstUlfusIAr0aJl93jinqpP9ag1NpfrmzuFSyK19Jk6UGDRK7mkkKPQm1MIBbBZ/XPX11e70JsnlSKaqFUJqXtvCUs6AmAr1GBED5jouTt816tF7GS2cYbVxHdtuJrBgniCRHmkZqL7rbIT9KqEA2nGkKMFQLuXSypkZoh7wIirDLJIM6sm8wP5L1U9OVuDJLA5G3OKKFRa/KKx1jsLSQUAFDvLpisSGgMyZ3SLWI/1ugyKt+2yQJ13ekkHyq+q3zuwPetnK7Zr/LyyGvNKccm37K6ZYNSVPUS7AMWobh2L9BMo2QoEkSCgPcp00bNzWHs3tchbUgEKtc0peXAD0OS3Rb64rIQi2qllXmOWqOqMFEssBAIG4W80YUN1exRoR1l4D2KAMfnIMxqMIxhMHXMj9S2F0BWsT/mpsHCS/0i0F888E45oLa9GVYTF5olnBW/KzlZcJWM7qAKK+bFCyUaXrwekcThgMfTKPZajZqvE+OW78wq3DztV6RyMEtmAGIqJBKJAAyRpNP6TDYyokmk6Pi6mrmG3AhA4PAODF5rAQj1mxofKZfgyqARomoKP9MEGOVPVBIirhaOhwlmZwEmoeY+gumJwrKbUoBpIZ5a6c1J5rFxojD/fQ1LyxDDeo0Jhd6jArD5oW+Uigox+mCNMV6tXTHVXRSTfXA1DYnLJq/n1JUunbAIOpb2GifX2RKNZmKlms1PJwChzKUy1OPkwR42NpLdTZe2ZvK/Ful77q/5dxtkpPOa0yvUNfOCnMA0MaB3wQ5P5Vk6nQ4Qbixmut1Nvkp1InCZ7Q5t6Rv0MNJt6RyefmJF3BN24yi35pfSXUu2zsm/tycaePJBVosm7Z4+7LOe0ujdGgxiyRJ/MPS7OieEnw0KZ0DT7ZcLuqWgAPN2XZ5y3xdoHqcEPj/kUdcjWfnqGNkmkLNdvIMeL8cy3/aiNvc1YeITNRYAl02dGuEocBYUl9FnQm9TSm7US910BKoAs0FR0gdjGXpbrxlokmzZO4oTj4JwFqEKEmWaIIXfHZtt8L4eodrzWC0MKHWSN7VWym7zWxthqvsQsOFSMRLjOvbTzBG0dh5VLSVZjCTduDaR6SatXeqrx8DyA5FhOUnfaptAtx3UrKtz+UoqFnayid0OBpqvTbGAddHdxtqpHZNoH980k800nfnbSUa3G4c0JP5VRuaf5dtQ/QsTdNXqwm2q3NrLx/KeD/9QJz5tKp7MWyG3CDbq8zNTSzDejOVrWbNt3E8uwb1/97uCSjgSa2Sec6uR6rL12+Ke4GrpXf+vVUtd7v/9W0OBq9tDVjhd91dNKZXTX4IZcQJwztTRDcZKOFVlHbPGXCqGnFA1Z2Hc0VP2593BTS7KMdUhuFhjF6PW6TITJYcO94dNG/eTKzpC11sFa7ShpfOIl3V7OEw9Gkm3WPUCnArdn9ezV/M5J1x7dnUB6QANWvhkk7GK7StTW7LBDDh03UiPMXk1+LmDVBCY1KIvXktl15anuFDB5vxreRo+WRQuKkGlVft+roATtx6yF0uVVmmRNZXjMKG7FcZCC4E+XWYuV3H5mMRzV0wk1NMiTH1RpcURWG8/EONrOC5uy6Mcv+7W/6OEhjqYv7JMVi+KKjknnKFwSWP9JXTHkvkIjfFXGt0+gusz+qXneLkMJ3VHj3CMUjgSjR7nDJasNipy3ZtNpo1YVe7WGx5mOnUdBtiN8zk5ZXII65lfYzjw3Ph2UVgywyUTp5fhfeKJC7HuDfRUte4JUbmvg6ZtpbUSOdEgCQvdJ5nTS21i1PCQU110+RUbblX2cRqZfvpiqteeKmX7jYu34S9SyzbaBy/+K64KN7L1HfY+q7wFr01doafiZlu2GW9yTp1LW62GK+sTqzqRlRJsRha4a5tvPuIag0swCVPnZupWqsBGm3kVsflDoi8wB7lrGs0/ccnE7dwzV7/1DMTZwcAaT7fsTKTivcG87su7oxJvgf+UYSujFFNxR6gxIx9QxcNae+uTbbtlUZjlxd+4FI6eJ6eveXux0XEqZWW6m935vQGL2s/5tTm38pL4zroS1VNAnOfQ+xiABoJ7ep7vefb4GW59Uye05aifheuAUno2d5uO9Buz3lGtagJ8wb/VBEVyxmgU8H1s7bs+bhll8kS9cmjLitPt42M1SHwtcg8jPj69YIPbKd074NryiIUaFOfsNdcyvaKz/cyvsLOhqSUoh0Hc7tfkBZbkPUK+7Ozzm5M4c+f3l+Y1N4d/PMl06udu7HN+xgoUZsOLRNvQdq/+mEm0tFTzFHc/2T4c1E4tXFiLtVPXf63n9gQsOSk1V6c9ebdfzAUR7I0TzRVV7Z1XziWZ7r+isIapmG/hkCAtxAudkUiUtYDHSsCwUQIDEqCyhNzpDX6fDZwWDwml81ndFq9ZrfPuaGxK6ha60meDyrZ07j2rouqKqgoK7mrq7UdqIA/N8hIyUnKSstLzExNjkcJAgLEQ5+inrtEQLqMzpQAQz5XjVa8isTTklUS2M1d3l7fX+Bg4eGTqY27ntKpLwrjO1XmledXQSyMwemt6BBZOmOiiT7icfJy83P09HTxn2SvV12d7Zfp7Ob4WYxUyFZGiflD6gQOJFjQ4EGELLQwq8WOwj4a9f+s3dIzMU2/BQLcMfsELuFHkCFFjiSJqceeVrYy4iPCsp0UIfbGrMI1BuM/gCV17uTZ0+dPD1rq1PogswIXbBhqglk6Mw9QqFGlTqUqsClOEU07IcsZ8mZVsGHFjiWrBgrNHQvnIdU4L4g7C9mMtpi75ltZvHn17uWr9MvZtdGuyrpmMZZhuojNCL3b1/FjyJFHVnkUpSugDkwUNbN2NY3DiMsAKXYi2fRp1KkrqQwnp5qyoEe4EpFtzzOKulJcwpCpBNRRj6qFDydevCjRDnMfvaXCTUkyO8ifhuaVVAKCA8a1b+euvVZMxYdr2gM9HatQDqyLTczd3f17+PHJfBf/UdfeHYhdpqGHpr59NQDlE3BAAuHLDwWAsikvQFpk0gyLIk4hZTMK4CrMhNsK1HBDDvs60DlOajPEtmgoK9GiR0ZpkAcKzcNMhZN2iyTDDmu08UYyaGysnVGKGPE5gGg8ygvoXPTgvyEr9KifbZAMo0gco5RySqYuk0eK19xaUIWhnCHSyg7oWA5IJcnMKMLwjkkTBOaodPNNONWwaBkiM4oolC+4APPKCNtaMbPgztRnTZha2DJORBNVlMvkHNkzBbUCqfBRJoT0qw5dyCN0UU479VQMUzblbINDXygtMz1cGw2JmpSRKzwnP5V1VlrTI6W2axYA5RNefwjUgg9H/6AMy7hOnRQPd4LIjz6sGhUWMUtrlXZaNwmzQkUuRQURoN+gZUQ0QbFKCiklZmtRg9uipXZddm1MBFsS3mkzXIW4JRbDI4okt8s4/LonEHXbFXjgKL0JxFwKfoOmJcbAULiZ+p5haDMn0PrnzD+slZRgjjuWEptKH8WgVzpXAiOKjjIAt1HwEGE2Upy+4Ddgj2u2+T2Q0xJ5gt8efqIGy+yMTePD0H3QX1ab29GGWG92+mnIFP4jWLrkgAUOiP89cjoLk7Ato42kYxMJop2F+my0JUs55SfObWHqF3dWueSY86gHEcCo2IPquMATO23AAx9umya1zUpnf/tlsKUrr//spM49Yvx77oDcFvxyzIdTz4XZAE4rjpULncMQXEqV9AhYamkKXP7ikjFz2GPnKXXRa6BYFOjyxH3jY82DK2hUBxBHZkcFGfFiSefcjWbZm3fel80ibHYGlfxR3Gs8D4cZy+byEN7RjdT00ZaZLzPxefTT/2X16Ms1fGyIheeDiz4eNHy5i4sgwIDO9FyKOdEYDBynYJ/6DHhATQjpGU0zgbJW4owrkE42JHiL0PRHuS5kiDmfG5KxEPhBEFbndZEgzAKHlQwG2mFnZTucqu6FmxGGUIYzRAHfZpQT0YSse8/iwMMsQzwTBk9uL4HJ+2h4RCQKYzy8w40DKYCAC6T/LHT5OFWrkKeuMSVRi1vkiTEKwUPkUQBrugKEFaNjRs3sJoVcZGMbQ8A8FuQmelZbY76QJzUJ8I9O3yvSiEqTJthgcANQcmMhDbkwu8DqfBgCB+Q88QkgXFFnYuJP0N6xAAOMcVI7pMivDvlJUPaiYcfR0w+TFL9WNSdPPsDBAlo5pDX+KZSzZGMs2+CkCvZLMIHh5FPQpAED0FKYw1wPMBg4DY2EsVx1Q52/jreKYL6RUkMkZjWtSQ/DDaKDuuygk6jJxAzB8ZrjJGcNukYLxe2ydx9YJROfYsNyxlOeafAMuZZFC9ItyYH68qQq8heLGM5ToAOdwVIEOAiDJYMd/45YUnR+eMlBCiYfBKVoRcdwoPEYhULMqJiRJvqBfdRhe2arnUVNelKH/M8wGxXaUTYINiqM76MvfIkX02QdW55Upzv9UyoyZYTGBPJg2mLLi4xWJp4mdaCdK8GwWpY9K6CMR0kYxetoFrKhKlWr5GRqiIDlxTkIIXJfCOYrozpUuGhUMaYrYkC2+taT+mMrrvghaKTqShxE80dn1EwG6ucW9ijGiHAl7AflyCoLzmmKjRSCz74anelFlE0uLGxlh5mb/BhsXrzbCs985lhpxiYunlCZZU07T0VUsC1FnZRhsjMEiwTraEfNGhklkAMfDva0uz1ipcABmLE2onfzeP/tP8vY0gu5E1nw4tkF4Mlb6CbRf+6kgwTF1VcLRLMaYN2KmUwkUrcmDLTRJW8hdSSx79HUl7LMYOEuNMoJQNECPtNtee0LO+v4BYiLDWNt5cFaUj6iuMe4b4FpmFosCDeD/ipFhVLhIxdBkA/8zdI8QHGA8c7UwBtG363wORdTuOZ8E9wIeia4Tlk2E3ePIIB7F8dhGKftnvpx0Ilbk6pmQXSizxWdB5O2gNcWIEHJjXGRnRbB8cXEZRN53ImeKihmnYAdDUZu0PCRUyNn+VMPvo9ogphFQhp1wlLeDCwM8AmuTHcWWNZymxXlDWgtGJ/yUIQ4j+QK+WXFa1Ngs5v//TwlQkS0Tk+Ih/0CGjHpBSfPYiQW2aJDtvr+WdJRymXd6hbLlH7TZMQqtG0tUIAryGzSo7aZDkuzP/larm9LoZk2sTtfV2rAFfWdLaltTSVbEECTdlLW8hA359CuyIPNHdnFFIwvDd9a2RxCAih2nbwRdgJ47AQsKYrdXNxqrYGRXna3UYORWC3IdLhA72EoXIGePQw6RmSht90Nn69wI1Pu07OZStrPOpyZVyRrMBDf/W9OLU1NwBbzqBpXtC4hrLENUkZt+MWmQwNc4qdRQraL1lRRZdHgxeunIPHA5XsnwboTJ/lwFpThPgsyRSf6aF2s92g4J/wZX1RuyEt+/3O+OFbIKOQ2gF4V2YH712qzRjJRsAFpz6Qc50snyPm0q5SOs4BvKWTINTQbwT1DaFM8ZnrXu7jZ274WFM5Qg6WqzpmiJwLP5HIuZcOhdK/ztN2oqQnbhp0juaFJCY3AlNtK3EgLhdnmcS8wWyGDi45A2gwiJVxXNtfrQq+yxDqDklAxqmnCZz4GXJ8J5hMD9Job/MXtnfyrkXIIyLvGzppnfQoMb86/JLPn2xbD3xe87shKbyihbz15Vx8Wtr9eBr2Zfcz+IPjc+634vVfq7zPhfBBVZ/nhizlt49de5t86lqoug44iHnSeaCHmbZly4ylfpLlnn8Pbh3sYhI8gz/8Hg++WSX+OGTHr76ufvJx3LtGXPwzoqwSHaIW/2jSjKYWQ0j8jU5BDmxq1OzZKYIL3q4otob7Qc5UfCUAFrKjya6FwKIQocKJKqDVgyb9BQYfc8B+4aIqxwqoNzLJzkrVyCSnwMEFQSZ144D+P0kFNSEHJQ76+wb4XNLLj2xOVgLSGEEBTYo0DGbdt4EFg+D0TmcAh5MAYYh4gcTjuYwOICjR6oQaveoj/i8AEMaFFGrNASKgqLKz6w5dLKr3245x2gwUQdDvr84mUeDQPy7rTWcNueykXCp84/DyaCp+o0wcbHAhxcLRkSS0R47gx9ENaEic4Mz7VqTUoZJqaS6//rPIrxQOKGuM50quYvZJEuBInxmvEUKE3OUS0gmuGHhE4SaFCkAAvEzk9rIIwU+SwBQk8Q1ymZJOGHxOfewGthWAs9/EMWhwGiUAesKMq4hm9XbSsRmCJGBS8LslED5TBIckwdILGVyQyc1C16uEoTlwvUcuVaTQtEDy3qZKz6ElE+AEDWRSJc+G5d1k38Oi3g/GTO1rH/csnlTqW0JEZebQVkQOfedDGDBpEc5gY48ODPcIJa6EyzwJI3nLHQhEpaws1g6Se/llII6IkomG7neiSkfIcNLSbhMHI6AqnU5mQPQyDYQE9lkQ3DhCgUzJAsZCLtliZAXNJ6LIGOGAd/wvhuOlpw2yxNA54ujs7SIPINICKrOqKrGcTSsJym6fLHS+oyTNUyqXkPQpwSl+5B6gsiAJMF2aguZMgI4vDysqyiKs8xuSJxCMxHLJUmAOIv4/YD4j0qNHCCQDwNPGKNRqDS52qiauUrHBsA7J0JVAwJY9gyKZDAowKlP+RzK05TMS0KIvwxhA5GoeMFx/QLoWJTPQTK7s0h8vToE0xq86Uu2JbTFQRw1tCymjqGbtZzcr0HiCMzUkDhcdMki7kTRPgulLUQHWQEI5TTuDcKhP0rSUzTkjBllBDLnF5H+eUhFBBsefUMgTEJNokosEjIVWxhanTTr6EHnv7ziyrx//aHE3eQIxp407qjKOM+033zEpuO0MA1E80kM+y48r97DYAi8L1DAsAGMwFVckCfbdldINe444GXYAKfVCv205hBEvHYIIKvVAMZToNDVESfQ8Q5cIEBYoTLdEXXNEBVQ0XZVEZ7aQZrdEoEb+ztFEdPbxopKcUXQQA3VEhBUw0GNHOM9IhxUoBTVImpYolbVIo/YknPYgFjdEojdIpNYgqHcwr7VIv/VLVQFIwHVOEEFMyPVM0TVM1XVM2bVM3lZP7fFM57YUsnVM7vVM8zVM93VM+7VM//VNADVRBHVRCLVT9q1NDTVRhVFRGXbw4bVRIxbhInVRKrdSTXClCMVP/S+1TNtPUTTXUu/tUUaUgQvkiRB1VP/VLQTgEykTVP40V9LobT3XVNIXV0TNEWs3Vzbw4m9TVRs2GAmqc3ZtVX71SYKUU7rmiYLTNYgVVI1wwlgq5AznVZrXR2yiZeXmOZhTLaqXUREO/S3MRYu3WM9U7tDBHcu3WBCPAnUzXdA2Pv3hUd83TrqnXQ5zXZoUSbxhXfN3Tg2Kvfq1Wb2nMgO1SK7WdA1zWgo1SFx1XeV1YDOXXh4XYPHWsiaVYO2WboMTYgs1Rji1U+frGj63W4RxZfN1Ck9XVi03ZOUVZlhVVl33ZUfW7H5VZQQ1Vm6VVas1Znu1Zn/1ZoA1aoR1a/6ItWqM9WqRNWqVdWqZtWqd9WqiNWqmdWqqtWqu9WqzNWq3dWq7tWq/9WrANW7EdW7ItW7M9W7RNW7VdW7ZtW7d9W7iNW7mdW7qtW7u9W7zNW73dW77tW7/9W8ANXMEdXMItXMM9XMRNXMVdXMZtXMd9XMiNXMmdXMqtXMu9XMzNXM3dXM7tXM/9XNANXdEdXdItXdM9XdRNXdVdXdZtXdd9XdiNXdmdXdqtXdu9XdzNXd3dXd7tXd/9XeANXuEdXuItXuM9XuRNXuVdXuZtXud9XuiNXumdXuqtXuu9XuzNXu3dXu7tXu/9XvANX/EdX/ItX/M9X/RNX/VdX/Zt3wNLiAAAIfkEBQoADAAsAAAAAIQDhAOD////9/f3zMzMMqhRMqhSlM+kY7t7f7qPWLFwZb19mNOoPqxcAAAAAAAAAAAAAAAABP+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OWEAAaiJE5tuxilnCXDOOVOddko0wAB5yrRnn039CahAAQggAJsC3CDooAAhauihbdIZKaMOsVmopZOOgCelDcFpqAR7LsrpSIWGyicDA2y6gaiaZjqqPaaCqmoGbZ4q6av6xApqqBvMWsGsrOIKkK4YuIrBpxUEK+ywtv5aKP+qzVKg7LIR1cnrBdNS+1CioBpgAAPe+qotRI9OOgACFmA67kTiXtDuuge966688A5Eb7rG1htvvr0my+e9+toDsLR4/jlwwNxkC8LAwEaLMDe+KvwBnARgUEABDBSQr6nqTiDxw8rA+XEOphpsqccOHwxyLeKOjAOxDHQcrMorz0KzD9dKgCm/MfNcMz/E7vzzQzB3PHRDOfd88tFILyo009UaDfVBM0s9dUHK/uvz1QKV7DLX/tRa8q5g7+s1n3veXDY9Z0uA7NpYRwsp3AjtvHTPdNtrd6Rq5/0OnE/7rbfdgoPz9a19F67L14crfo7CjTvOzrSRS65O5ZZnXl//4pq3w3nn1dz7OejaAO7z6KRvg3oJmKe+TuuupwN77IZHOzvt3rB6O+689+7778Bvvnrw2dxN/PHN+To88s0ovzXz0Ecv/fTUV2/99dhnr/323Hfv/ffghy/++OSXb/756Kev/vrst+/++/DHL//89Ndv//3456///vz37///AAygAAdIwAIa8IAITKACF8jABjrwgRCMoAQnSMEKWvCCGMygBjfIwQ568IMg/N3bQsiJ5ZHwhCj8zO5SuAdVrZCFeTAhDOkgwxnG8Hk2lEQNczgHg6GKh5EQFMyACIkXEvGISEyiEpeIxFPtkIlpaNYToXiGUE2RimTg1bOwuIcB/xCgYhOomKAMhUMu3sFW1nKYGdmQNAZ8cV4oi9ka9eBEq8lxAlucoxjqZC4LcOuOHDiUHvdoulld6odlHOQYNpUpAzCyViNU5BmdKKs/SvINbfoiGKF1LeNdkg0B+JYFHBkrT35SDTwT2xVPiYU6srINaizWK0EZgFjCcZZpeF4tXYnLNSgPkb1kw6e4ZUm+cTKYaBDkMaElLR8ik5B4FBvZnGbKZ0ZhWngaZsGouUprxoBxeCObN2GJNqVVc5xVTFXg0FmGT4mqm+zEGRprxQBLxpMKAFMWonhgxHHeDE/w9Nc9e2BHktlyoCsQV0ARygM29ZOhUFjUQyHqhIlSNP+iB/3BQsdp0RRs9KJA+Ogs8whSMyizpF8QaRxRWgOVipOlMI3pOkgq0y9EsqY4zalOdwodl/L0BQ7N6E+vKdShGvWoSK3LTZMaBUglkqkyUJlTdebTo6oMcFRtV1Xnt1Ut8G2d0TxhV5UgqpNSIFPGBOhTP0hTNjaLjOpaqtJi5s4T/ummcnWDp5yKqKCq0Vp25ZNZi9DVkx1yApBq4w+bWNQbFBasnITZqToKwLf9a6V4sJTudJUzK641gY8ql87c5oeTXWuyugPVaDdYqEdRIFGNjcM2JZq1ARTAW2/MoD0BGcuxHuGd9NzAxTTIrckillafDcOmBFVIxdrVAg7/oyw+hebZZsYSjG+8rbt2O8DlepEB6MKjQO8AVtQKtQBg/JYU2xrANK42XfXkLh/ENjYObJIAb5UvAP2qTg2kSr/kNa1zMZBb9ErxgVv7LyDoWblNLjacDcRYIOdrrthewMFa9K32ROlg+OrhbrDDbtq4xd4IVkyULUzuxAAswKBaoMMS7oQjIUjf70rAwcMN4secmcA+EjhjkhgiclVMv8N6orHARWCkYOuxmBngYjEGRD9rK13w3XVpasTvyyxsBImZzgMNqy//XJxVflW5mcjFwpc7EGZpYZarRqbqroJG5Bb49op/ou3MBHDm6EXsbIvKKybrjGZsEUvIkRQ0//w6y0xMQK5ZHFua0RRtPipnlcWPEDLZHtnaaGqYdKxy7TwxbQhW8Rdfcg5rMc9ZZIBawtS7bCN1tdam4BZUfVrlYydmi+ZIZbjWrvq05eTVV05obc6FHtuAWX2+d+2TEn8Op57n7LVGu+1QpH6fsFN6usB1ttrWpqv/to3KdYqKy1CFgVqldtkLZDvddp4UZAGJKWQJeIB9/jCr07bkrzq0nkMgt502mwpM3ZWqfG0TpR1LaLDlGd2bUBVf4YrvfBsiuJ5+L1khTjeLF6JdHmcdxwd6MOY2nHwL/4RCjWXyLMwbXs6LhVrLsLdb42rmtBD4DCTN7GX13BSD7QCyUv9ehOj+K7QP07kdgs6BLRJ943VUOgnN2tqn2wC36erkyWd58Kh3Wgg5Rm+vts5145I7ym52Ftl7yTd7rv0EGMstrSBcU359GrsdlvoMU2mEDqd6qG93gSY5MOAoNMwEoZRAjuUXALSrNggovvHgoTsAMlrh8COwuvwczwMou6vJGZ/Dbv0uPwdHHginl6Nxy5xLaZ71wvJLFOmNkEl/dbINIpvn/jLJeRPAmnX0Rvbr5WBPv8+efloWwe9J0HJbRSvwVIjkFw9QgeOvD7uSR6OhrZ17VE+M5e5m+UFDrgNuzd767gPjwVNdsi9XbWGJ3C1tx6uFuYG+6e8zvh//Pkb/pjv2tSqmd37kYkwWSO/mPR1mAMk3fLZUYlGVVYhlTwsngG7meg+2AQdIPjMjK9BHAv5Gf96nBZDmbhpgge/jdSLzczngSdmieUZwUqdieXFkdyZYPk/jb/migjtHTxSoAodkcsZkRclCWmfVgbzDR6qyciFVg7fUBablNmvWRusXVmXigLQETWCQTTiIcRWQgVzSgzJAfolAL0+YLl7oPWIYb623KmjTW2eIJGC4B1YXhzOQZ1QoWlpChzH0hjfUR8/WPiMXAi64CFilWq6VJmmIBGcGcoGIB2+zN1C4JXfTMo3oBVf0LomYhW73gVOShJz2B/fSbiDAb6NAOFKC/4RKYzI6CAf0wmMfkIl2YFjFVYk3YoqFZCl8uIZsOAKw6Ae96CFWg4RWeAlcyEDUpFqRo4dJkFfKCGptmCmaVoJGuAaw1nIFpGxt8wih6EoiowrNaCBYZl3RCIJ9oISYdWyKQoto8I0FYm6FhwG/+AUP53y6BwPxmDfjWAkL6F/1WGj5I2am0Df32Dl/Vl2hUDEHsCeDyHjAFoJ05wknRjkxmIseMJDpiCWoaI1vdgly50bg0muu538sYJE2QJIo0nyoVSwNyQhxd2MMcABPZl3smDlCdGwa+SuoMpMBh2IV43i/9gMLqTifSI/iFV2PpwlaN41sppRbJiZr5l7nZv90VHgJSckIJski4TiDCfaMTKkGj6Zx/viQ7aMukKaQfCZUV3kFsQJoruheUxk/pyZOaUkGNcaWgCSWfzcIOrkmvnZQ1Id+TdeVWTCFG4g33uUs6iaYPrCXD4JlSRNoYeR3ouiPjPlN6PhX4kVm78gClTkmjvlaZyleFHBfZRmWvshc2BKW84eXY9mXoGkBvYdfXDiMkzSLO6ZOy2dzg0YtW3lZIpkHggVbdOYqPvR8aEWRyqWYVbKVePSbXllUiAJueXlHxaiSLaZ4bCZIm1kGCuNsX/VacvYxndlxd0lwALdM44kCOIdwyDJGEIiO/eNlFwhM4bdLEBhudWCOgSP/jK2SPu9YnbmmkcuXBc45dt2Yai/3T8qZObm3mZVzkw55BQUqjawmNIw0n3AWa15mn68IofpGhp5CnOrIPbP2cCqZj9Q2l0dQc5S3kRW5XuNjiiYqS1JoO+YlCLe4i8oHozF6axJJeWpUgAsqU2vmouBJjpFooUOqZoSWOCqadDhkSzOqkiu5YE1aZ0/6M+zVWsWYNvB3CCZzAi40otLjK3BFg0i6CKESSQcTSVmqnku6nHiIZjX5plOgT3EqBYe4Lv9GebVCZq9GpmcQlHOSkkXImkFWiS+kdAWIMN2Zp4XwQnuaBF+TnivCn3OlDIT6AiN0k57Im995n9qInDso/wST+ppUaKc1Uk2WmgSXWEahBqmg2UkndVKadZ6AYliyKgevyqSchG36lYKk+iWtCqa46gN8dVlmJlCbikUGs1vdZ4hBcG98ZjEt2qyAoqpywG/GEq1vSVCxdpQlSEy7yiXaqlfylpN9eZiIqgNMuJTDeibnygSpRwOzdW+v11+PJSq9hy/lCiXzKoLwKXLTpHrPhyqCpJs+EJtq90H1Co8Dy3w22lzI6HUhMEUPS6UIVkbfApglGTNaY1zj6J0zkLFpV6w+grJp9gH9+lIyoH4V+5A8WKXbBwSTyTUqqwLhZZpzdTj08kUmmjWqVaQ1m5iwF6EhZLLH5bMc6l93uf9pz5IzprSKwNcmPDl7OQsjWduUPINpbvmuYfRexQmFwBVsgqlFbtSRRfivy8m2KYWhPyRoX9u0sAeNRPm0mXpcYJkCYXpX5pd6/QVDj5I1Mgh/e3J+6nda4qRr8eUz6miimiVYxgSFRAtDwWJvInCgHomdiidEHBhZ8RWviBdsQzuLW+s6ldNve7uUk1Ixb5R3iFRri9VuhqS5Q7hWgoV/aIufGFSpQlNXHRpNNjaa8HWz3IdWPpaa7RqejbVPpeS2+OOlo1UqEQuxLru5aoubqXKBWneoqtWRFbNLxHZVkRumPDSPOvNHFep6zoVfkHagddS9HuaS9JtIfdON0Ov/P2aJmFRaS5i1MaIZpoMFYklzX6sLVFWXv/rTjU9XUF56dKq0XHjracSpozTwKadbPah4sRWWkrgImvYULEmWSKT4opiTwdpDm94bK4eiNZvYorbHoyXovR0wRAH7P9sIiekbbtmiK3Pbc4F3wwsUaetkKFGpo8VYufNbtDvFXImCdIjFvoG7ssZrTpdCuoYmtLPIu+iUbSGLWtvkfYW7to7SMWZWj/+2xVWMTAo7g/x4ULa6NTo4VfGFaij8PsqEiWWJjmnEtAIltbrktTQbTPnUj0gIaAQLyCaArcg0NtWJyHbLTCt0L3mswDaEmkZXk4c5pVOpwuQLU5+aAae1/8YbCVCiq1MZySuqLISfl8XBC8PwJoxreTY6HMkoyrNczFOmlijSZJ8AuVhjCqMNCsMq3MRSajDzaJ7TZJAYTF+0wsgIxclHnMxClFYaelDreW3CmW6c3IWWJGbcCmy/TMYNyaXDjLTFfE+x6ii825cTCpo7s523C2HuVL3XdkoSA2uHxGJTuMOolrDlG248A4SRKL1GecooNKCGRnG2K7z1RMqX5mllVa0YSmYCpmtCjEB0DLFUZ4b1BFjd+p1t9axyOc/HaJTEC7ITrEhGHIMKJ8eg5yjYNshWjKaiuHorBYRnOcVZRoSs1MLqlM56W2tkxIw2V89uWVvTyVsOA/9GCB1Cv8S/f1iE9vfRIkkz7+qx4Rm2E4AxEvfUGlSGiKp7AH3FZ1XVHlWd82ydaQdkgFSrlnw/beVJ0Vqcx1bW9Xxty9OKIDvF/Duahkq/vEy1FLQpA4yfwTV5fx1W13KIMWe9xTub/hLGVCW0xRJ1YoW84SScNprSbd24eBNo6eowA7zFGaBNcAukRXmoDUjDILS/ujpakjsyJUxXChfCnR1IRki9vPRiYJbQlSe7ROm3jdOKMnwCQyQvgmWXsBmYLORr+Zq3mfs8SbYC41zD2WgB1CeNLITTkxi5n+1IyVVWDWdwtxwxoY0B27257B3X7iOEvfUuMxYCNRnFcEr/viw3uR8ARnfcO3iCYtiMrwRLn8u7i5LGugRMytbn3uiTsF09AQZAOe/JxCtGYliqfeLavw26ytHSsp/rQQAmdmong27KwhkIzYxdmojpfCgzRAZwAGpLWn6tRF93TEWzoIfZ0mn6eOpUz8qys96MsGBdQFot3T9kh986dmLalxIFyzNssGIpAN4CLqLEcyRU5JV3gXbL4gezOjt2rGurejItOorZ3/riM5GnkNCCVZR03OWnvmgKgNJdb+W6buOmXUcblYyLt+8MA48Y582p4Wo43V8VnAhkkPOLv3HGcGzt2u+31Or5hkk85NrDKnhegS9a4DFgjvy41hfJZvgp/6jcA9QVgC7bC8Z/LrFJ/luirseZO7v543/1Zc6r3q6ey+BRtXZliOvAUyfASuHs6uSEoMQZ0+cnGNSXMsY7bqRMIHV9etr6O35kCtEalYNuu1xFLj9OTHBGhG5VdWeZ4ncFAOT2g5JhOYwDLH61vu5wAGDrHb1q9E7qCumhPC9mvsgGNJsmqO9prZw3rJ0QjV7Znj6z0qxXpuSpKur/boH50pK8HjskS3iSC0d+7V733i9cHV4Xvy7HiLT9CZ0Pb0YdjwJ+22S8TEarWXdtrAPm22h9lfKaTo2iXqYsugM4Z9cuP2S7TekUPuCt1uWA7tzvCZ8YDpI7x/PC3ioZnf+rawWivh6sNagyhWk0NCXPX/qtKJ7rIQ+qzO7aNftVv3k7dap6x7LsxyLHmZLuUJD1zpjpeEu399xSPGh7HvjVJWDsgZUBaOeKO/jAJR2l+jrVmhK3SK9kWMpPbRjju1jbSzXyQzi7M5/vyEuciSf0NgCoHgmzIhraR1egjq+aLpxQhf89hVhUC17moRkpGCaVzpzXounxuNxz78z26APdK02/YWRyLc+p9smTHZrb72XlXOw05rTqAC1BzMVje5KxucVvJW8Din/AhO6nofr6EBbxCxSitxyZHbn7NSC9tLK/JG+oqQxisG/B+/XSLgBPQM13a/5ZAtbboe7B4ub//bnc9SY2rqNPu2G090senRAwWGCTsiFzzRJbqqtGcttINFVXtnVfOJZnurZvPNd3vvd/YFA4JBaNR2RyKBAkA4FOJjQiEDfNCebJ8Zwwkq23JVaWzWd0Wr1mt91veFw+X11YArtxy/2SR/4akS+OPZKLCwmmJsCZQrpHyEjJScpKy0vMzBmmESy8j7LCLg7DkAHHlACsCkfBKMAp0qcnL1SVWVxbzV3eXt9f4GDh4RhGRYpZ1ryjZNC/CqawZN09KcSRC7woFJNTU1xW5Zdc8BtdYvR09XX2dndKRvHC8yPO6MSnT2vxEg++52aLUITR4G1Qs2UsVPXxlyphnYfv/yROpFjR4kWJ9Ohs2GKvxBeN8fgBxBLAgIF+3JQtI7MFkaBbETHOpFnT5k2ccTTOAbRIxL4dsbIwILBsGR5bJ1rScjhLZE6oUaVOpVp1xlM487TsjCEzBUqH/+KNGggGSkOradWuZdv2HVYlGp0S4grDKwoE0FZxgQszZo26bgUPJlzYsDC5tNDy2FulwAqw1Qp6cKTLzycbig9v5tzZ8+ddC4UQeFyFwYIxfpuNTAkELmjYsWXPRnx3kugciVaYNprtRD4G2iaQTfEq6WK7gWkvZ97cuRrlc6Kr0OZPMwuOFlZiE0DcWXGz3JCrqDX9+Xn06dVT5IRD1Sp/yO14Gf+/x2eW8VzM/8m/3v9/AAOMKh/MnmkBCgNd0U5ABht08MHzkGvIA33E68IgC6Tojoe6gILwQxBDFLEMkRraKxxW0JoCJo6a4MqPE9rDxjaQaBzxRhxz1LG1Ulx6DymO8igQxSv4ek8G3fhjbUcmm3TySRSGHGSg1VhRBBs+qiQhmo9O5LETIV6DckwyyyRMSjHBMSsPl75LBi0vqVPlJTFTM/NOPPMcrJX+xrCgiU+qGcpCLAfVC7uGUKlTT0YbdRQnPl1gpCOkKpuGzlcGnXOcQ1jq81FQQxXVqqea6cKlSqP8xr44S8nBxwVHlXVWWiuR0j0sMmgPrf643G5KiDj/RNDGWos19tgiZORUoYf8IODZFfTxRjFeP0Xyp0RaRXZbbrvVo9M7TqRPV6LAk/G3iPzYTz/uvHX3XXh9wA0Gn2r5zrTHdG0VDBuwKuQxQ+IVeGCCAbNjRYMUZOEAYMkzdEbxlIw14IIrtvji5ILjZBt+DUzt1mUzphIF06zE+GSUi93HkV2DI+WWkEeWATcxnOq4XJhT1nlnPQmCNdofP/qOhGf73ENRFeHzJsjsKih5IG15lnrqEacL8s2CWvBSjFS/hAhbKlxQlmqyyx4xHqT62LI7DcLq50JlQL4qw4byOpBYs/PWmzalsubP1348oswUfrcxZckgXRB03gxI/8M5570jl/w8miccD6beNmQzF4hT2mm131YBS6HJSzc9tqCXTGFj6+Y79Oi0J4ZhUgqYMMFQ057u/HTeex9s7M8jst1aHMYqBYxX4B5qXd+bd/4dZUvS6FYN81j0BwMAbnjGo/F+/nvw0ZllL320vOPwIa+noesRtOfu4ImZD39++ikhZwUPxWaIePC6chEZj1XAfRNwUf0MeMB2zMk2fnlB327wlLGlQHcjAIuuzIdADGYwEwuxHhUIwLqZeU99wMnPBLE0gNjpQH4aZGELaZC8sOklaj1Cho1EQg+N6K4A0DJZDyLoQiAGcQdeAIvjVvfD3ekCicza3q9UYMQYBv9QiFOkYhowY6N5mWOG7ZIYlc5hwtWtsIpjJKPIQkgEVGQRIqLwgAkNgDxoiLGMc6Tjq7zXCBpNqkBGO4sa6/hHQNLADrkL1hnYyKNAHWyA8+EfYLYYSEh+bxXP4qHbzJDGlwiSkXIM3CMj+cnTLYIAo3ui6tJwHUFakjFDA2Urn3eNAsSykHF4Dbjq4UlX5jJy9CjAG2UHnUx6bSXyu2AYdXlM331RZm2gB+2Ccj8QXJGTyKSmwA55m4RMc23cu9+PDhZMVVZTnCjzAh6WCMxw+nB85KgS9bgmvXHGE2WokNs7yFGpGs4jTosBjjz9WQk/fsaZkAIHPq03OPIs5pz//2SoGwKaQFzmppFNdAfnELUNtiklC7ioZ0M9uh5t/kB9wThOcGDIkKYw8qMrrVhIe9E3GApiCoKiKEttSqul3MQvDFyKS2/60wdO1IyQ8Ncdr0UVEVzxUP9QRvLAEFGgRlWiWoPqL3nyKZ+mhSDRkIZK+cPAhUpVrEY4Bh7nYdQEojWtnUhV/t6G0LHG9ZLkq+ql1MoGC8rJPXdFjCdZdDlDjVSug/UfUxvYOmhq4mdLNQdfgfFQsWyDlQvSKGEtawUGpsJVICjHJTYGgg9EL6IdzQlMpTBZVF5WtUUoFcU4W0xIuA60f0okotrS02G6TV+r5S29ZiimpqG0swCF/x+RrJrQ2yaKnYtT03B6+1yF/NZamTWcY9UgoWfcbJmG6d7bYsUR60BXvMKMQdoYgdCsHgiX09BkF9M7kRR+1SzGGW99+5cZgnTAUrYMhdKYiKIz4oczLMtVimRxluC2z74LrsPWumG4dKYhHuvay3uJEd9hZtJ2g+pAdY7LYAbD9q/06Z6FOZXaQrlnT5Xh3j/e40Dc7AGMIB5vfmcXn79YMXaS3d3crmniYawKpXGMQjakWEka2/dw5/AVjl/2YWbskYFMaYSDTemWbgDtbTNOcn0pUwGU4PAP1wGy1iTjggHezTNIyzEgBNtlwi6DN07Gz9Jax0xwriDNRNssd/9rKN82+wMzbZSgad4M53/Gac5+29yhIYEA3cFWLSW9rzFfpjvToMStiB6rX+OTnzLzYANprsIbVWTdm4RkPB5mgWNGF2pO1zEhXMafCIb7iFjseViSJkxnMxVrYNdBByeF8hsIIuxjg+Z+vw52s4etlFtbYgMnoTY0UhJWtnS3i87mdiCyE237ffOEcOIrtikSqYQ6uts3FUox4MqLh2Z2B6S1SGA4JtR1A7XdqcS3JSCLHgAEHACDUHe+xVueCx+JQQFnAMMN/vBZktffVY1NBhjucIhn/LC8KDhhMK5xkO/g40Ttd2dGHnKU1+DkV015y00nU4ofhscup/kvEI7/npnXXOe9gPXOfc6onv9c6GUy91VKXuxdCHzgQ2c6Jlz65qAjQelNpzrJq351gXUc61vnete9/nWwh13sY88x2c2ep6ifXe1rZzvVtd52uDvn7XGne93tfne8513ve+d73/3+d8AHXvCDJ3zhDX94xCde8YtnfOMd/3jIR17yk6c8xNNeecz/QDmXz3znVYhqz4de9KNXdkQ4T3rUtzcmXpl76l2vOGIVs/Wvp304W9Lj2udeWEPVbp91/3s7Jmdz/JA38I0/VNj/t6bHZ37Ea0rTWBxislxsfvUjJuzEtc2JGtsS6K1f+Rv2oZ6NPvr3Sd9aaNj6GblSnvndb5eR/+xlXO+nfyN69NXT1x/8I26b9/UPfKfqsLP4PwK0gStJqQJMwEC4MgV8vJObPRIwAMJpwM57wPKbGQrMwK7QQA7cjQ78QBWwGxAcQf8bwdxDAAQoQRMkPRVcQdrjLxdUwCqBwBg8vwusQeDLPxxkPB3cQR/8QSAMQiEcQiIsQiM8QiRMQiVcQiZsQid8QiiMQimcQiqsQiu8QizMQi3cQi7sQi/8QjAMQzEcQzIsQzM8QzRMQzVcQzZsQzd8QziMQzmcQzqsQzu8QzzMQz3cQz7sQz/8Q0AMREEcREIsREM8RERMREVcREZsREd8REiMREmcREqsREu8REzMRE3cRIRO7ERP/ERQDEVRHEVSLEVTPEVUTEVVXEVWbEVXfEVYjEVZnEVarEVbvEVczEVd3EVe7EVf/EVgDEZhHEZiLEZjPEZkTEZlXEZmbEZnfEZojEZpnEZqrEZrvEZszEZt3EZu7EZv/EZwDEdxHEdyLEdzPEd0TEd1XEd2bEd3fEd4jEfKiwAAIfkEBQoADQAsAAAAAIQDhAOD////9/f3zMzMMqhRMqhSlM+kY7t7f7qPWLFwmNOoZb19Raxh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vlLAAHICROddi6FZ54t7cmnRAMM8CdLgQ7aEZ2I1slCoYYalCiiIfhpAaONEvSopB1gWilDiTZAqQAwBADqpgBRygGdpnYggKKk/hOooBK8eoEAoMJagagUpNpqQIzKSoGorM4arK67EmTqqqASQMCkthZLEf+uyzZQwLQGxNqssw/RuWoGBgSLrUOdblDttxBByoEBBZCbraYXFDAuo+yq+4+5mXoKa7zykrNtBcSeWq+193qb7zj79nqtBwGk68GrgXaa6r4DUxNvvzD42kCiDwsc8TP45mDxoxbQujFCDEsA8sgP+Xoyyg7BGy7LCpmqKL0wk3zwxR3XPBDDFOtsEKw83+xzQXWWLAHEQx/ksqijJp3QpaPm7DQ/UOM89UGXanw1Nj3bu8KlW3tj9AQGh13qtV2brfbabKshddvpvG2y1nCz07HcHaRddzTx4s2B3ntzTPcJlAIe+DuFC3344ow37vjjKfoN+TqSTx734Jajg2n/5Zl/sznmnYcu+uikl2766ainrvrqrLfu+uuwxy777LTXbvvtuOeu++689+7778AHL/zwxBdv/PHIJ6/88sw37/zz0Ecv/fTUV2/99dhnr/323Hfv/ffghy/++OSXb/756Kev/vrst+/++/DHL//89Ndv//3456///vz37///AAyg/zgnQEEQsIAITKBiDKdAQTCwgXXY0wEhaAcJ0oyChyjUBDFIh8RxkBEP/CAeQijCESquhIhAFwobQYB7rdAP6YpWA5Q1N9C98A0HmCG/BnDBG9qBhjNUlqA26EM1wIpWPCsiHLpGKwGUrGlKtEMTvYUrq0WRDH4S2MxOZcMr/14BTxZUlBO9qAdWuZCMdKCTAQzQQkFRiohoxMK4JkCAojUMjnG0whwlUMdfdTGPYJBhEJd1xD8Csgv9MkDDoHjINFaxkWeQmsggiYZ4jWtVhqQkFFK1Mgl0C2iaBAMnt5iBE4YSDLXKVcDweEomRI1sq8xkK7fAQ1lugISzNEHlYtkCXOaSBEi7ALycWMse/tILwxziMc8wymWuQVS+dGYTHjkBaJpSmlaYpLWAwEps5u2aNOimN3XwQHGOEwfRPOfXGKnOMGjTnO08AjzjmQRt0hMM1LynPqmRzn0moZ/+REI+A5oFexL0oAhNqEIXytCGOvSh8QsmRJ0w0Ila9P+iGM2oRjeKoXly9Gu2/OgJ5NYpj4q0ml3MmsZMij2DJiKMwaJVSM1X0T5okF5ZrKG2CljTDg5AptrCpNYgBc732dOld0CUTKOGJ7Q1NX83HUSimqhKi5HtYvZDVaFGBdBI9rBkjFLWsvboPqCC8Wjb/IOffGXVAUSrAECEX7ieKtVhaTCtfLzfH1mahXApE1EUm5bC5ifDpkWVD50EmAWi9dYW1nB8So3VrGAJCDBiyqoZKCxSubenQJH1V4Z41Ng4IENjeg+zFpipGyxbKL0JEqXp+ywFCsBOxJqxqBcYF1+LN9jc1nYPeNwt8brW20wMVrXRW1Wg4pqJV72WjkP/RK7zNrsJXQGRqLiVHrA0cIAcZlBxZryAY6vaVecJFq7PRUF5m0Csl2FAUkHDa/WUC9vl0jG9hMtuFEhqWskGoLWYXe/uZJpa50YLAb8NlXR9QMAAg9Wq/Z2ut4LGKOq+QLhGGK29gPYqmFYzwckz1Rsx3IZUjdayKJ1ZuCyMvKX5ccF7GHES53ZVnKl4p9nDqRWba7TE3TSmID4eu5hGCoPZKonHIjHq+rbdSgyZXmxFsq2Eqr0mO3mlL/MxVm8V5Oj1FBMrU6aN16rfkyLsxmu9WMNoTFftibjMiMgiTu2IZhRnD8CoBQVds0Zj7uVZFJJ6VJfNHINAB5XQPfDb/5ehp+TKqvhov2106j7Xij2xWLt1kjQhNK27CJOib4MOAqc3NWpFlPoDpz7kohGtg1RrQMCszi9GYc3NOZ+zbFios6sFSGuPhayJoY51DKK7a54+mgnTwq+N92nBGkp0CZ4ep8yABeMbFLuBFaZqEYqb2mrPkorT9NRFXd1b/BYzDNd+37QyteoqXBa3CPBu87idVyWMd26X5gLg6K082RphWb2V2bPT0Nl7+Rt58q5AwoMgqDXyu4rE6jURCr5l6FXrufzGwLGCze65HWyLEYdzNjGnbOSVdsJHVpm3WUxKyraBnc8tOfGYW9+optKPoTKZyZh61cG1WwrI4h7Nj/9mR52yk6XAFtnNd0zpMBTV27AbegYkba4m9yvdMsBt0YVXXHPjWNSe+vkYgjnwXyFR5K+jIp/PLYScld0LmBQ30yCOgX2JXXZ87iHWM/B2L2jrxzu9WdP2vrU7UqHvZYgsm3F1sHzvTuI1ILy16aY4x+sO8qFor+QXh3lNIA3xxus8JSwLNaizTvScIP2xk7dZ1IPZYWiPXdyFWUteKLVWsafS5nXQd5buHu+mfynHS5n71v3eCpwDvQpcP7njUyHawhIB8+Pg/LolX2M9I+H0t2D5JVW/CnoL1LNpvX3rq71OLi3/F9L250uo/0YohhSVVRmK71vh/TYCmaWhD4n/RV7A/plDM2jWcY1wWA0wfCoAgCOAf0NCZme2CBRHAYMXfP9HgRlWfFXSWuSVCcuiKD1mKzlzd8JjLhTWfpAgdfJ1KggIPCQIMCbIgF+wLAjQgfNjgi7HCMtyAB2Ia8qnAt3HBQq4IZoiKxaoBzm0LDSkMB32X0e0giUgglsQhBdiZ9XkNUWYBxdHe9HlPc1mgBoghU5QAAlHhGDoOHZUexTjXo4wdDJzg4fwg1YiQWTTVEIDSpIgVm10Ym4YWldIJHO1TbgmWWHXh2xwhhS2bJpShlvzVT/FVYKUh4pYBIYnbhUYdl4DW5hGh9ZiTRqHgXYgK0H2VDbIaGd4iW6F/wA6NAmBqHFF816EmHaAtYRe428tBF8BEwhrBmH8okU3Nj0Ft4WFIlvPpVV95lMa0ES6eCvdholedlsfEC0g+Ir3dzOkdyuJiHPsE3C3WAjNho0pBimRKDoxBI3RCINF0H0q5WFW04p+VlT3RoYuQ4kvl0kvIykiI4en1V7yuGOPdYueiAZANXWe8k7SCHwbRo2XyI9VuI3WCFxJh33/WDyxqGFa1S9IVnHeCFz8l2NZNkpj42MlU5AV5IS+k1gpmJCo5YWKoJIhI5KqU1J2dUuYJVRU+F1Mt4JQaDs1+U2CuHM65ZKVtIJwyDsS5V7i54IvBpQJVZQeeIMaZntK2f84jwRgO+kL4RgxxLh4UUlwFniVbCNnkfB1KRCP12NnatgIQ0l81ENgONeNluCVocM0PXhlKDCXWmCXfPI25ugHB7SXIYCXpGJiEcljH+CXIJCTm2KYceBLilkxpgSXvhNCvrR5RLZNjwSWjTSZW6kqU2ljNDmJ+rQtWKeJtLJGEoCKFQeZHPlqteeTEwdYmVUBs8cyqjkGHXNXSRCLC9OINVObiRcsv8hDJDkDdOhWKDgBgBknvskGW4icxLSJw0mcTDgBGVeM2LKcPFCdVlhtdIWGB2g0iHkDYcVF+kNvzshKv6hmupJp0WkD2mmd9lOdg0l/YsVDAzmdOieXS/D/ngopQOYUV3FVMGl1mYaUnCBwcMyoPwdQnYbWAoJkh3Y4ZofZnrckLRuAnaujbIemkF2TlRUgVi7YYRsmoYU5n/aiVQQQQxW4mV6WkPhGeY1HZ3WShKkIV2jVk1i1NKAjMgLGMNviWcXFcwC0dTp3gMP3o9FFo43VAO/SK7JJonzHji4wZayCmh0opAF0LWKEXHiChxUAV9eEpQJZpCjALtq0dCaKPs3SoCQgKSBKR8roNUnXA/lGVWRIP/n2RlbEOfAiAQvHL+rpX/D5ha4oAsoXVNOJoZkzl+tpSMXZLIyljG+WoJVIiQ9Kph7wg0vFotZTjZR6oeyYZ8fFhGcV/40+pyiM9aZitoCjOEUK5KltCl8JWQCosmxyh6S22okagKC76UF1R6HyM0GyCnig4lcHuIf/12WKNJiNCT4N1ppLCIzNeZAYqati+aGCml/Naj+At6XyqCshOW3015+VimpQNoqZuYRn+ZTWOInz50ccpzdqqKjUI6XCZDIMo4nW6F7PhpmdiDa4lZZQhYHURnvbBEWGWK53oy1/uEPO6aJoFE1glGB41pqGeE2rpoEt123PdqaZxqn3k6ccZouyeJAMBGCD+qkPu3j7dEcoF5IeGF9PCLKNVFMlmCs7JK/sSbPpWowlaFWvZLLgNLExK1LZRmAc9pSPyptVuYfbqv9EKDtmQySz6lmRW/Wx5KpYyHpRM8YsMgsy7YcvqwhRIbev/zWHbWaSKfZNT5ZQgDOvj0qpormRZgqsuYQvJUWJt/euLWlaegeRDbU5TDWxB1h6Avixb7eRT/uqWJugeKJ0ZkVkhraRx0iv7NO0dXdoime2FEq5+iRJwLZTm5uR7Ia4JPhxp9pKIeiMLTlFwHJHnVurVVS0OOu3Z5uIPFs+fiMotYViZ2c1Ams1Xatx1smjalZjeZW7erV6RVN2wtqU1dqUicplrEK7OGu3JTRiyHmfRYhEpSR3GRmLnfVeqlu0FGOgnLmPToqzWbtj6aW86kNsBru14WSvGwiqGCD/czeENKgLpRA7ee+Vi6AaLCoKseE5QM/5aikrm9g7ruQKcmKrTLBCgzqHANXSLfCLPbfXp18IuLlal6wLvLPZkNh4V+W4WEyKfpY7O0t1icEyjAKjcv8rghYWQoY1tgrsuesjNfnEKP7GLlErbozESvElOYdIASrUwfxjT+7lJ7/LpEo8v0QXKlyFrsCbWvuIMP7jsmfpsFA8dVqTZDKAlxsKwlvMj3eKUvDCqzkrxi8gfoZ1ZlaGw5XLa2ZbvZTYMHtEMUk0uxY4tb66ouFFrR5gAA08Pm8qyETaxh8wSd2UZkyYtP5ScXn2p/65RjKEXxeEe8PLYEVHVCe5oq9U/5kUYMkqG6xak16K08lD8EZQ5LydIlQBaQHcVjQr3DmK1sMhs7I/4MSMBDHTZo8FewHdtaAFgGCjErz1c61HtGMjvAP1GGg37IaPa2X4+z9svL3O+2Glhrtmp6unLEL+li4a+FgnqkWMtLitpCzrxixZibdh7EZpGkEZPDluRZ3mWaja+7/q3L652YvTI1EwzJqYCK7zvE4kjAN4Q1Uzc8i0M3C8tHzVOk0uqWiW6M/O0634mYCr5zEH7ZgyOcjTg2e2CMYbMHCa1s/M8i/Xo0EJ/L8J/auUwLeehJrY40GPXM9Ap9OiU3DK1b8gxdNPADGvpb/G03QLXKZCDUgFV//NMV0K6HvU1htMkaiIWlVTADc/EUyALBDVbYefGkPB8bPVC6tWaoQuphxi1CiStzyw5coCA+VSxNjWJaDSwQOa26ulibrUorbR+zNiEHytZaDM4fw7agsEwJig+/wFwcXXV6NSsarUHqdBHzmgdC1ksnR+mLuMI9WKT4XULKlqMfnWuziAXvzGEcrZVtyzFRgo3PZajCgDnu3A9AtPly07bvWeSmmveTjRB7nZT+2KbumfaTbJrbbRKapbWJyv9GhDbDpAOlzYMZBKshXC08rLUywCwJ0/DjMCni2NraidUct431zehWrS/9PFqEoBeEiO3+1r5JumLCkrXMw/sCf/clQ3Rrlly+2JYqsKqBvWxZENPxrqkkCDOYRtzp/NvoWL1C15ze6jyUpmtazyXJ4owcWJVfgoRsjZX/fo2MGjMI3Wgp7Chkr9uv99osTkLU3zzOcdAnbdOZzkLsptpNDMNM0yZeYcqzguZubLVhfz0snZNTGeOY0KKo4MlJY1e7cV3XFatj2mm5N9M09Z5Evm2Is0yyMqOUiDXWGbx0GOsJGshR/dPEBc5tKnpXl83W/NxDGbcikniIvkr+Yq4OdjmPECzDyMci7aM0KUcjRtmXSDqE7+QkyWn7YUxDZuLwiAimhDyPGdtaSkdumjgAkuge3p46P9wWg13OVz6Qot/9gnMJT5iqleA65cFk/whDQytABe3CuxnbP/J7Egjj+gmarUWS13xLulupsK9rlg/aHj1dvVHIGqt1hr+uIQdbrE+zcbF8Psra6kjd73xOEKfKxkimdYfIkWjtfeXevuE3HYnjfZflXjZypZDdMkYOXsM22hm1M1h7NnVJQuGqn0CwKhzdSbPmYfy7DXG8cDCTGTxMHiJdb5/rbgLj4lDapC2pyRzFVCjHvGhIRTzub3ru6QtPAr3eEVx8nqKc/yvF2NCGJAxa74HvIJ76xd5MbiV4opOEQQM1RgHNW4SUkEVDDZBYJyTskdDM88GUosF2TiCs5YjF0jNWjs/j6Lpv/R/8ozYBnIU4rmXmRpR9cAFuxyFknJg0nn/oSkJHmNpKtL4Jjy+APMhcNHggRx112U8XpCoATqkDR71kWdOlTFqRVsWTTNmRVXt92p6EdMMN8zRzjuyWquK3t11U32Sk9tqU1ahA/SuaVDaX+3NkSQMXwwNLdeEYgzrn2M3zZTbJnFv0LH1I6UgSZ3nkWozGbZ10TfFk/aFOmANj1OeDNhx4rHfb6nUPdUz6ksae3Qxga+bm7SegrzEkSTSU3GQgunmWvzW/fc+1pgoMQq3QeYvDui9Tbt7VTSDrh8rYm/j2thfS88FfuEVnjvJ4uGjYdJNvd5ATn+w+PxkW04jNn/eJ4ERFlud780VyHVtqFMAxAwRqMt3Jr15t1/MBRHsjRPNFVXtnVfOJZnurZvPNd3/hWEyu8SMAmGAaBH0sGkjKZmTzqlVq1XbFa75Xa9X7DuSAw2BsPSj6LORD/uNzAZKlAm5HBev+f3/X/AQMHBP7QNiTO8FiQNuKKLOQ2CjolIwkvMTM1Nzk7PT01DygkcxxMkxYpJ1QxL0FfYWNlZ2lrbvQvS1YZdAyRXKrelil+OXV6Np9tl5mbnZ+hoz+G31GBFaopiyWpp72/wcPFx8hDTjXOsYQkhxbqMOqJE6/J6+3v8fP2u9Db66wrrSB2hYMBAhoNmEu1j2NDhQ4gR/0Mk7KbFTS5SIhT1k9jR40eQIZlxtIIxowc4JFGoFNnS5UuYMdcQObahAMseUQSiE1Xqn0ygQYUOtdezwLt3P7GYyqZNKVGoUaVOdUlg0jGcUuAoo9rV61ewHa0ia0Cx0NOwadWuZTsrigEEwCJmbVvX7t22jpo6HIPX71/Agfc2xHAy8GHEiT+yEUlX8WPIkesxVpKR8rgxGAhaQCvZ82fQ0ahxBYeqQbshP4yQ6XmaCOnQsWXPph0ndebTXAuTMrK69m/gwffADqd69S9LlxFZlivc+fNOjjlJr1ykuTRISeAgUrNkGCrq0MWP/xI+k/lDhj+mNKOQ1PI2xxWSp/9f3/5QMsv1n+xuR/19AAP8arA1rovKsPcmWMcCO5wS8EEIvbisokAIzC0sjLRpw7+AECGmswhDFHGFwdoxxxD0+EllQpmaGOMkaiwccUYaW7CQJIJaw2SzC0tI8RYWNdgvowU5rPFIJFXAyUXcOJnHAsZICrKcdARK0B8i/0tySy55mg8lpzLTsRBLXPRtOy078o6zjAJY4sUu44yTI/g4sEbMS1S6sz2X3uwrIM5yYVBDOQsdscorD1GURy44QgNEV34sSrP83gQUIUMz5ZLAwjiYZ8yS8NgLxAJJ9SgKFzOQQJ69zNL0VQAHc2Q39ZgEI8NGUDDwodZYa3BQIHb/OgBWYkNsilEP9WuE0S36qnPQNL6EUiJRUJSWzzSL1TbEIbLx0D2eQL3C2W+h1ahDYnZlCM1kZdz2XQHzK2sD2AZizdScKt3rHZQknTS9dBtkzKpdaoL34OdOKsAgPsHkLI8mCOS33xZ7elbVOyJZhWAKrPIXYZDV+sHVX2GU50NMJpmYlVJjsrU9NxPVZkpVCPg4ZJy9EmBlVTyMmcFsz7LqqA0ISEIIoVCNeS+aic756dD+4Rlje28WgyYCVj4oWKiOSOJiqMMWLxWV09uvSUFoOmrtXx0MymuMARZ77t8QYIVn+FDTJMiTrP4XBGXpFvyzCQ5w2tOBkJ5FNarO/0kCAPeCHnzyu04GXHJY1I0K8gYgB4BzykNHjC5qhMHcD3e9+rxz0EV3XTjTO0kdqtVft33G2gEpN6zcb/f9wd5RvwNfmXb//XjkKQTL+OSbb95v56OXvqHvoNfn8+Cn11706r/CvvXtwxd/fPLLN/989M0nLn322xdnfffjl98L6+e3//5bicd/f/779/9/AAZQgAMkYAENeEAEJlCBC2RgAx34wJDUD4IT7J8EKXhB6c0OgxtUoAY5+EEQhlCEIyRhCU14QhSmUIUrZGELXfhCGMYwHx6UYQ1vR0Mb5lCHO+RhD334QyAGUYhDJGIRjXhEJCZRiUtkYhOd+EQoRv9RgfCTYhWfwxGaWVGLnpmV/rb4RS6mwoJgJCNe/oSuMqYRMo5CkxrdyJZ+GOIOXnpjHesSx4gxaIx25COvnmIKNvZRkERp44bM8IQ50nGPg2QkOIyHhCUEaw5R8mIjLRmREnXoDBvyzuku+cmXKCURnQRlKaPCCMQt0pSrFMeQLsVKWIYFEeKKZS2bsT4cYqoCB/GTLX0pDRbl8g3C/GUx8VETkhlTmSIZ1jKd6ZJmPlOaH7HbNK15TWyGjWHEzGY3aaETT3pTnM5A5TjNGQ5VnlOd62RnO935TnjGU57zpGc97XlPfOZTn/vkZz/9+U+ABlSgAyVoQQ16UIQmVKHpC2VoQx36UIhGVKITpWhFLXpRjGZUoxvlaEc9+lGQhlSkIyVpSU16UpSmVKUrZWlLXfpSmMZUpjOlaU1telOc5lSnO+VpT336U6AGVahDJWpRjXpUpCZVqUtlalOd+lSoRlWqU6VqVa16VaxmVatb5WpXvfpVsIZVrGMla1nNela0plWta2VrW936VrjGVa5zpWtd7XpXvOZVr3vla1/9+lfABlawgyVsYQ17WMQmVrGLZWxjHftYyEZWspOlbGUte1nMZlazm+VsZz37WdCGVrSjJW1pTXta1KZWtatlbWtd+1rYxrauEQAAIfkEBQoACwAsAAAAAIQDhAOD////9/f3zMzMMqhRMqhS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dwQgAJ4qBRAAnz75CShKgg5qaIh+6rmnBQMMcGhGiQpQKAWNVjCpBJU+qpCfAki6AKcZdFpBphRcqilAei7gqAamZtDqqQBlumqpBixAgKV/kgorQo32OqsACEhwq62OCqrrrgplCuwEBzRrK/+yFYl6QQEFQDvRqxNUa21E2EpQLQHF/rntP8eWKm4G1VZ67rjzSIupo+VWYIC22lKQbq/GsttOoZfGOwK46q47Qbf6cuNuDL5+mui6BBccUK8KJ+rwQwlHLPDECfkabsMYE1Qxxx0LtCrECofsEKkgmxxQp5IKmrLK4eha8QeRsvwyzN+QrKrOICx8Mc7q+DvCwkAXbfTRegiNNDkNN1yp0kuLQ7S5EjgN76xRq2PqzVl37fXXYIetJddiw0N22elMejba56j9M9twxy333HTXbffdeOet99589+3334AHLvjghBdu+OGIJ6744ow37vjjkEcu+eSUV2755Zhnrvn/5px37vnnoIcu+uikl2766ainrvrqrLfu+uuwxy777LTXbvvtuOeu++689+7778AHL/zwxBdv/PHIJ6/88sw37/zz0Ecv/fTUV2/99dhnr/323Hfv/ffgh2/J2uLn+Xb56Kf/1qtQqz+H2++6H0ix8g+S6871A1Jo+/n3P8+tEvMfHwowLPIJ0Av+IoACDXhALjxNgRfIFf8aOAahSXABLTsfBcOgQXf5bINn+CAIzfcngQ3AUyOMg7FGlsEU1uFcDHShFRo1rAkcTIZrqGG99BRDHDZBaenCIAp9KAZdzcsCAFwUEc2ALQAuEQ3d0iAGJvhEI0RRBFSsIhF+VkMt/3KhW1gjlgSG6MUrEEyJmIpYGcuAxgCusYIDyJUIN5DFNxahURl0Ix3DyCop2jEHAfNjCXr4RxPsL46CLKQVyEhGRXrhho5MgwHrGMkeQBIElKzkDQipSSVwspMhTCQoqfDJUZrylKhMpSpXiaJSstKSaHylLGdJy1ra8pa4zKUud8nLXvryl8AMpjCHScxiGvOYyEzm81ypTAukylUuE2Uze6ZBn7mRmdO8lLimhs3XddMNc6za1JrHKSV+cwzb9FkYayW9Z5aMENZ8l65uVa/k+alR7jyEHuXZxQXUs3hzDEAmX3guWQ3gVhAUlj0DYAAEOHQCAStEQA86rH5Wy/8AnZKm7KTYyECMU1UJfdYFOoq7FlrgAMHio0RXSFEOXPJ2LUOXqhARzZ2p9AIGyGfv+kkBdupzXUrT4adi2bt/ZqsSIfWWBHzqO0EpkKdGdQRFuwjBAtTqprfrVlQPoatzUfVWObUpz2p3PmqNYKBmQNnCQjosjY0sd+fyKbWS+gG0eoFgRGupSDUmTo2SjodTeypPVaBTdErRoAbF38ACeM7GkdGrCizAAVzw0jY8LWFvnWlfaxo7fK7LAEwdnzw1C9HNNnZyjD0tQSeFz/i9U7WLy2c4J7G1ALp1ZKuCreJqq9s38Jalub3gO2sXLruudLbW9GvqcItVScRTjcn/He7tjOuI1BKtt8Z0G3aT2TTlTtMDNa3tRtdV2U9IbLuOiyYPUYFeyu3zu/CNr3znS9/62ve+d2rvd/VLQf42s1DlFUL7/Bs+Au+RVSxjGX5b0M+PapK6RXhvJC+rBQN/z7MWFoGER/lRkh4hw+UTFWC9C4OtqgrE4JvVvEBsYjWyEqokfsFgN7sGrlHLrKGTbAVwLIQZV420ijXsqG6KgMmWzsj2KgJo/RnBmVJ4DZlaIZNLV2QmBCCqErvaq1Asg3yFVnQ8ngBdIRpG3TJMoBgUZwRjXAUu062iId0TxNS12ACzgF8lJKqbN1nY18kZawLzMAw4u2bfAnmKnfPx/6dI69+XCjqUi97AVUlXgHSyOQZbI6oaQNXXQmPw0oJb8gJAW+noWhHUj5RWTJs8Rk2jll4Y2PMdbuhqWUftWBDmxEvdqeDS5ZoUnFqYqy/cXDnwMI9y/pypfl2C9jEbDIJC9rMFt2xE+sDZxbZDpEK3ZVTLYNo+7POCbWDrPihN3Mr2dieUZudxD3mJjz4DuLcXb3dL197U7OMI6j1LkEVR3TYcdufK7QSOcboTBM9RwiusxHnvYeEsQrdUs03m4bVbEfHiI8SpwG8zeWrjW+hVC0EuhY5/Sb15BDgfQKszcV3cm8Iup7QcPgd6AuxjKk/3NhflrmORXAkVPYC4aP/+1/tt4OdJqKineZdlsVJ8EcOaLLhw1VTgjnUSt5L61DdMVhPe9t2PEKwCoyzQp69unPccLaPMPoinkqxVSEfb1IqlUgczwoKUWux41Uj3OIrUYpC4+gWI7l5hy9PvSr/3IPx1bjVz/ezuzNRThbXAnKfB5/dsbjpdPF4B4FZYPB5zIsIpsETRL6ugUtdB64VQAoRVsXH/gctSjuZ0nt52nPbs6ivQRaPHfgYSX6w6I01o3Lv6y6U6dB6Cb1rhn9fynTOimBGKtc/TdO7hCh7PvDpqZ1ICar8P2yHfbit6XmznVGPErqEvuSy7VYJXi7+62sj+GucZru9tLf50BjH/5isi/HATcx2Ac6ACgDi0Xs5UUMwVcwa4RNpEZrOiK6tWXfXHbQxTWoB3CQ3oN2hnd/hmSHvyXB9IM+4iKr1WgcmUQSFYdq41ghrWcGzngsdgcjLoUihYgzjoPBu4fAJXeFRHCy/jf5Gzg2bUgwjGRkYYYklYAclmBjQ4Qk3IRsqneDlIAaumQEvmKRnlRQN2gypgMxiwKF6YPPzThW9DeNRkcEsYPlBDRXaHhjTDMb0WPS3mAmoVa5tnZQEgWBhQattTKU+YhjB0Yo8XYX+iaDk1hrIDMYFYV9AlT4V4BCaWiNOzVd3kJzWEZrDXgJQ4PUhmKWsYAt+SVPcjgkpw/1AbUGnWM1gI6AJih4emZgSVYgD0ZAEIQISIg3z8Vm0JiERHl4H7Foof8Gd+UitGhYuJo3GC1Ehkx3tUBYHKSGKlFFMbo1Tpdz2A9nExtj+URwEVhXkeyAGZd2eVBVqThoyKw3PauAJHpFBiBouRmIAsuALPRDKAaHjck0dqlgIq5WOIdHAhUIH2CGiKko/hODTClVCseHpCqAGKhgKCN1Tfw0luJHqlSF7CKF2tR4XNBofgIzAJtUPjqFgvp3d4aEjxWEUoM1NelX0Jc2bgpUEP2QEdWEhkF4KHF2QsaYVJeHs7ZiulhI6wg2f5Mnhq1Yr6tjOvoi0jWQIJ9kf5J/8zo0Uq6whNVtgqPjWQQyMpGdlA4ZhZOelW+ziMcfVjrmV0/SZI1UcqfEUCnoJh5ydeUMh+njVkM3N4MZiUP3iNG9SIdeUoezJzMzN0eelMK0hMMvOPwLUBKdczO+mRWlQurNV/fJlRB2mUhclLekR7BWkuQik/3WZNKReYMGSZXTmWvhSaPtMyCWZpAEmTpaeIDnh/VCdzYvhalwmLfKmZ27ZmisIvuLI2eJZKXThk/7aFY5SbCEmc2caLRzeB+liF4oicsiebyYR50vmX2ckCkAlfh6RLJclMAAZDsQmboHQz4qkolilcnXaSrLVKDYkCGRVGAZN9upl3u0lBl1T/l2F4mgh5hvHzb6SVVK83QuxjbSU5aOxzcxyZd+LSRQWaQm6DMn/WoD2QiTHpjhrqQsk1M/1nnUp5MSMDMvQzkwL0nulHmDzwna9pkq6iWI7CchzKnr3YghZKj14Xkb8oK55pAM1yY/6zQm8zmZaylzSAL4nkMms3MPNyADhmVfGJPe7HipRyLB7kn+Bllmz3hmEUVRgForODLU0ZnBBYKlgqArF0NTFZUGn0kxdwAGdadSc5Up6Hij2FfRJ4g0W5f08nQhoVLNVDlLM1MHW6et/CRy8JhjWQL3sah7G4ASiVPcoJYJ7ndj7JhCZFbitoTvMYL5z5mZxjegTZaoN5/2oKw3MjGS+pYopJZgEFEKfHk5JGWp1mmpwB6UdA6i05Bau6w1BHV4jP1JtBgF2S9aO1EqXCU4d8V2YFmSsw2J0mkKAg5H7BuZLydwSSSZ4gpKxShisRBXZ3VGygWjoJhUh1uptiCqaV9C3+9E/DOav6Jq295KvdKHzi+DOFhazAxIc+ZXD4SlTyKgjjijEQ5ESYpq5kUHysM3QByqtbhLDLqW/K+TkH81bUuQUgF2BoyTqiwp8SmQrQCjnq6UEQiwddZSphhjrBqq2tsJTbea/T0joBKwqZKToz6wmNWgGAOj0DC3wwxE5mdQDIF301S1gli0BFK50hCzj6ymf2c/+0oiOgNepRUGuBRtmzzrO0qBlpH4u1xaO11eiaLFm1Ezmx5FZ29ANob0e2OihIV0Zq79qfB5uzVUN2bEtO1fQnTLVi43SyNqCMH9pJXUVA0KSAQwB/nnm3Wbsxh2iVPnApY/ahsjqjQaiukmKnGGqPZvlpdmS2+VkDkjJmVyU0N6uX23NeU2i6OHA+1vYC/1ZCijs6tsVHrKi44IJNrzu5ZQuiqYdoK+BhpvKU6JMpKauKPdC7scarIkae/UKVDns8mUJqVnWsCLuyFjCHX9hR/dKeThumJhR1Ifi8J6BHJ2R5JeRki8aplJoC3UU7zulJmqi7v2qrizaiRUq/9pr/gNobu8aTr+oJcMIKjbhWuL4pvnsXYXqGqi7AsFWqcaDJv/rrn1X5Y4gFUvjZvhygtWV7AuuoleXnu8GXeRFIfidkwKBEfhugaK2CpGJlMU17S350K74CWIonR8z7XF4LPVzkjRdkmS+qpvcmMX65Sm+JAXDWuo10oDx6v8ZEjR6AVT1nffU6MBqMQ8rimNFonFyEoYjZuqeaAWkbbbCraaYCZwAEwelTbUo6VCI4coM4v1MlZl58YKrrRcy4lus1Net5TYznd944AaN7o+CHxsfzhH7KqkzIsCBZQIwoRTncdQh5rmknxiemRDPHtRSAAJcbLj2IV4RcyEMayslm/3oKE4FqsyiAaYMv7HifjLdz+oifQsJVI4ar6WRJO0X/+EpDlJga43IuzFlA3ALfSsSofFlfx4DfVC7NyErf6XQY+Lmcu7WYhKjwgsmvBJhbuJbx42qPZXlV/MCA+VlmNXZQM8Qh8M3uo6gZbJ+um7eby8zzGUZwllP3eLAaQGoXa0p5xQFYiIINk1CPXDvRmcKuN4/2bKPsOjCyJC2HFbjtTGaCwk5dBKdEjL4ZnEYMpJ4OSsEbeqf6PIjNxVQ+nNEA+ZIQ5WMBDXPXy8DnazETiDBxFJiaVbtVZEAmCGTKfMu/mlEa28q9U7r4u6Q6qQLOK042o4smfIC0pqIoCf/GIyyZRvaqPE1Ey2tAvwnNN7qX6AaWNtSZWhRtL+2WMPnKaKp8VzZq7NStq9w/cGjOSxplS5aJNLpGDOyzL4BPAvBlordGDWfNeqien+gtEJTSRcdO7OTWORCPu0rXxfhPQP237MyYjP02Jnq8hst5rvLYaaxBmowE1XapvllGLdaOH2Z7SOqr9XKohB06pO2qQzusefhkPeWiXmRiVqWHFUcq5qisRFRlffjah+vJkXTbCxDYxI3bWR1Jk6erUrDasvMtzlLZL3tETvp3L+sBe33dGqAsPq1Lzj2+3Z1L39034z2b2j0K5X2A8ms7mu0H1Kle4W04a+0H8I1sHYv/qdKZXOvpxEOVz1bLCsm1bdaLR4gtsvG9ac83KR6Uv4aS3gOo04ZAvkCWqYDi4LOMy+bVvFjTRssVRj6M3qzblgqNLPFmgKoat47LCApLWnNWMBQenOvtBKAlmqFMgYXGXM8M4WVSz1QY4F3go3gomJwwKywNuZoyzL75qEsQmq0Nr0MecIy2LrztJh42VgTpuUBApMnNypSg4Ou4bBYFKJDUlqicuBC3bRAz5bhJWy7HaQeuJDx6gTo5qPDLQ77S5L1I5G9ecGJ7Qh0TSPUils7X3Hauo8mHzggOja6ladItJxdjsEUKcuKmwnteBZkqXNUsRcBNJzpkYhOMBbXC/1NG1t6AUJXwlykAsCg11EVqbigMWek9RUCDVcI460aGDi1fJutzxt2wDsjVkqsF1OttRr5P3eh3AtwtR8MVhnzCngWtAgAAIOLW0ukNDIxkkNSLAO0SAAD6siczRplpheizxu0LAO3azi7MR6nibofhfArQfus4oycnvgUFHnjrXiexpyzYfl/zt+8LZuE+YO7n/QECP/Dt1OzwifAGv/AM3/AO//AQH/ESP/EUX/EWf/EYDwcA70KknvEe//EgH/IiX4UbL6EKP/Iob8U6LoP3nvIu//K31PJdDPM0X/M2H18lXz/Y0vH7NdYQr00n70iq+bKt0msH08w1KGGbKeTUSV/jEhv0S8Td85vz3aMztWajSgto2y3zueQvUO+VykVD3njG+LbCmTnHLF+YgT3xa8/2N6/d85LQE0+vW27wVP/2eJ/3er/3fN/3fv/3gB/4gj/4hF/4hn/4iJ/4ir/4jN/4jv/4kB/5kj/5lF/5ln/5mJ/5mr/5nN/5nv/5oB/6oj/6pF/6pn/6qJ/6qr/6rN/6rv/6sB/7sj/7tF/7tn/7uJ/7ur/7vN/7vv/7wB/8wj/8xF/8xn/8yJ/8yr/8zN/8zv/80B/90j/91F/91n/92J/92r/93N/93v/94K8OEQAAIfkEBQoACwAsAAAAAIQDhAOD////9/f3zMzMMqhSMqhR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mnSAEI8OdIAgTAQaCDiiSAoIkyFECgjDbK0aOFRroAAQRIYIABGCwqaUKQLmropZkecEABCwywwKgSIPrpQoZimmkBqKqqKqevRiSrBKhWMICquUKUKQYF/BpsRAb0ioEBrB7rz/+jFcg6bLIZAAuts/pAe+0E0lJA6wK0HjCBtddui6085orw668FPFpus+citK6q7sIb70K/YlrvvQRhSiqwFtSbLr/9+LvrBQLbS7BB/rYq8MIHdevwvhAXJLEEoipc8cbwmUsxxwS5O8HHIA80cMkop6zyIiev/KyhLbvMj7Yay2zzzTjnrPPOPPfs889ABy300EQXbfTRSCet9NJMN+3001BHLfXUVFdt9dVYZ6311lx37fXXYIct9thkl2322WinrfbabLft9ttwxy333HTXbffdeOet99589+3334AHLvjghBdu+OGIJ6744ow37vjjkEcu+eSUV2755Zhnrvn/5px37vnnoIcu+uikl2766ainrvrqrLfu+uuwxy777LTXbvvtf8WMux667z5H777bQbMEDQfP+6gEAGx8HpgqvzzzyX8LLq7P66FqAdRX78a2zmsvh7YakOw9Giczu+qilo5/xsAGIKC+HZu6+j4b/rIK/PxjFL8A+hfoj38YwyKAyDDgv/99AVrWMqAbNkWrW1mggArEwsB6VaxVNQuCEbQC8MyXwTNkj1ccpAAGO3iFDy7gACYkVfhqRsIkBOCDCGBhBu7XwiHAC3sGSF8ND0gBBDBLfjskA/pkGMQtZKyIZEBUoURAQyTakIgzhKITieCpKZYBiFbMohZP0sQt/06hi14MoxjHSMYymvGMaEyjGtfIxja68Y1wjKMc50jHOtrxjnjMox73yMc++vGPgAykIAdJyEIa8pCITGTApKhIJsLrYY1cwcAEhqpNRVKSCUsWrZSlOTACgmLNkt7mKGXBRnzMeZzMnPk8uQeRBaBWyhMl5QxwKgmgEBIC49S6LECrFDKuALWUAL0Y+Yd66dJYFehl5DR5gRCy7FrzstUEZOk4avESl7EC1i6Vh8zLUdMRyQNXqqIpzGE97pupxCW15iXMX7GSb9b0FgHNKYh0PeqYyMyXu9CnQ8E9Kp3d4xY9K7DEPLTMmt1LGOLcBTBVmWoEWCwm9lI1sokRs/9vL5zmNx/xrneV8qOG21YoL0EzVyZsgCG1nzA58bCTvlNvL+UozCB5SUxCMqY1pYBCHZY4j44Cp3rLGFBzioGhEvWoSE2qUpfK1KY69alQjapUp0rVqlr1qleLKFYzUNCtmiBZ4vOiUW3QTXDRKqxaHB4TjCVLtIr1okVoF1yp6kyvEuuHasyUAG45hYGScVqnsmRcNzrCMCLzVOkEwiZTqVaeriFdxdso2zgpriTgal/DG2sUaBjQtFF2CR9r7O8MBdC3JXYAB3OsD0A5VzT4Mm/6KmkO/Jep1q6hshdI7NsQNUDNdoC2fsUDpGyZTOzZ1mrS69UPDVXFIRSWDpD/eiFueQVStCVXp8cVRXMRcKrKvlZtZeVFoHzYvhjCzZLPrcWo+NlPtNkzu6QwmF6b27b37iK9a/MtDroqCPrCTb+O5AB/AwHgqhUYBMAbsF0voOAFO9gRByZqhBXp3wdj18IYzrCGN2zACfexZfat6slQqmFoBRer3aSXakcJ3zywlaL7K5SH5TbgGbuBmxOoMOR0LInwznRy0BKqJabbTRvXd58ktkR4KVcvGT+yxXJoWGdXtWLGNRl55jQyGaRc1FFpuWzD6xZ+DQFiCyY5pTMdFjLHPIgmR0qhXxYbPx+l5gGgNxEKvrJF40w2J6ePrd8FRIPP51I+j63J42Jn/6DxLGMzixTKckMpjmFcXWx+1NBgM9ekS4np9f14cskbgLJ8DGlCXqt5vsKul9uLiE6TDaVcTlX9RMrqQ7h6bE62Hyx3dean5rqxJu11VEtqv1mXOpH7qu2GiS1sqxb61nh0K4enTW0B13qrPs0wtKvN7W57+9vgDre4BX3tBW/bBuf2o2CRmG4XCECTm+QUj293P5y2O8cIUFa87524eVeZBPx+YWIP4D7SPbQG/F4B9ga+aMylcpgxGKG/mbDRYIounc1GAa8rEKiMLyGgBx/ddCutcXr6i4FmdjIVOgtM03HS4yHQ3616mb2Eb+CVwOIkrQpOupdPeKMqHwGbWf/AUGHqe+SkO6kJJr5LCvz6okNXgchCLerF8tx0CSt3+NI3q0DvdAnNDbVZJ5o6mrIgU/HssrQDrIO6om7iM/g6CgpMyv0dG3evPNTaEZxRGNTd5pyDomi/WgNRZVGGtfUyfJt1q7s32omIHlc5jQ1UE5L9jmYfaLf2fqi75rFe0vJrAEfW2iWyMOp5JYCgBEiqYT3+BK66p69kBfjgCXlk/Jvz3KOoeDo2TGCMwmyotB6+lXLcfnffYcNy/fSZwvzmta+eudgr1EJDlX+kR3Kw7x5929H3vZRSugoMT3I59m6fFm1BxxVZ93G7f8Fwt6tWA8nK7m+x/sl/v/5XWO3/+Gs7/0dlf2+EejVEgEVQWwT4MW5nPAb4Ax2XbIn3AQOETA3nPQFHfgEjgRPUQgk3XAgjRQJ4OZNEfDLQfseHAhX4PImHfADoAbrTRHRmfGY2Pw+jbMNya9ticiEgacMUgoODVsWzbVh0YryHPAoUM0GIfD0QdqHnguKXW7pVO2fGKZtXLiSofoKyfq1HhMcnd7a0WJJFO4/iPMwiMSa4A+HnKWD0hIeVTCnIOi1zMOi3WkckQHM1MG1IASGHO42GTPYyh0vIKKsXA6mEdKHjMTHFhUeQbSWQSmHYOTgEViilO8HHLZvVeygAhpfXc9IziTUzZyYmB4h1OtR0WR1Q/0WDFklpx3E6dW1KJChBp0gbZULzR19q+Hw64IONk1imiDHtNW8B14Krg069aHdXtU6xpGHOI4yIZE2cgotSNVH5NoMa9ni6mEYP2CpX+FP/tG55M3+pEFH3xExepVVvWFWYsolReFWYQkvyZGGPcnXU9WCLgnTruH9fc419oI8y43+ywI/4GJBOA5CwA465yIzKZ4c9EGLaOEcNKHW9JXzbuFQROXhnpEm4UkBfVi4VtYJhNEGaqFsbqTEe+VYiJGrNFAAPOQNZ5o8klHHJspIpoDC/F34IKYW6Y1w3qQGrKGsTU35FtHY6CQQptIAmmWg615NoWJQ7qT3ItFjnGP8D7EOQncM9Y3ePODCOyoJXO3B7sRN917Ipy4Vw9pJr9IaVPPBoZ7gCzQVsVBk3qVgEHvgCsed8psd5TfVrraJqb7lDf6cxFvlU7TeIi0R0E9lGAxR/MKiWSuhHA6SIxLODjJlImSKPD8RPThiAHQCI0Edy0OiQVOZ3rEJPJvVHypYBywWCincxFdWXZadSoflCgpWNNFRQjDdledRVjAl8n4ZgvgIsRllH3weYLWN6h6liGrhGQMRKxtlloWkB9EJ8rjk+4NM/n8lHj0ZQNaMtldJODnOYn9eYutcpsLiWFMlc2al3QAl7TUmdiucx65ljt0iX7ak929csjBSXfFf/mG90MrwWeTQwSb2pRgXVMFRnUeCpfvW5PKiYaEW2oM7pRme2LvPFAwaqkBLaOy55dnWGm2PklT4wZpZpRkdkbSyZZTc0TSNaRveDgWTZTrIUlUF0i9L2evSpU3uZW9jIgtCUY+jWWznKSzI6RSiln6KJXYaolGdEMXkGoR9kXHB0LbaJiUR3epniUDg0nVjXgl0VixXgQw6mpUU0aEu2oe5JBbzFKkvWkEFpkExQKBC0iWOKmVYQTpwkakM6PpaEAAkKBML2iB1EQXmKhm+2AXJKQuQIQk9gLlx4qBkEb95iiEoQXc+ZlGj5Pj3ZclBQomK3SZoCoS5nARYHBY3l/6lTRE2AigSBeaqOeKlStYfipGGpalcNNACjumF8tWFgSm1uKpC++qvAGqzCOqzjZqR2ZaZX1avlqKyBg6yREGzOGlSgWgfP9p54Y6ykUK3aN61Kw5CnoHSuhDFimjLkJVDh2FLZ9yfRygUNA5VBSnosFWzE0zCSmifrugXhVFn79ofc2gasZa6S9ylzuWdawF+aNHJkN65YcK92QlNPV7Aicz2dCQrG2Z0Z4KpvEop/WCklKkEMhZuX1a9wkKYWGywmdqXKE13ZmAX10nTN9G+aEF0cG5kX4KENm2iRqWdfgE6O6gnDx1yXcrEY6yb0VFYA6gXSU1niwl2l0HGPd/9y46RRg4omuHm0SBsuvII9fRoJLtpOa+onIwcwsjUGgKYKzQUAACCDnzKqFOqFX2AswVkKaJu2zjKNDsp6z2kGCusFaHsuTIsw75pEe5tSYTC4WjC3OWO4rIC4iqO4h7e1xBq5kju5lFu5lnu5mJu5mru5nNu5nvu5oBu6oju6pFu6pnu6qJu6qru6rNu6YiiygOS4rju7tHs0skuksFu7uru7vNu7RCKTTwW8vjtGwqtUJ2uM8Bd8+Jm75icydIpViOhmzNuf00enq4ehU2VPOkSlWKUvReVg3gu4w2Yv/kOG07uk5AuZw7u+sGMqWEttBbCi7Du/9Fu/9nu/+JuTv/q7v/zbv/77vwAcwAI8wARcwAZ8wAicwAq8wAzcwA78wBAcwRI8wRRcwRZ8wRicwRq8wRzcwR78wSAcwiI8wiRcwiZ8wiicwiq8wizcwi78wjAcwzI8wzRcwzZ8wzicwzq8wzzcwz78w0AcxEI8xERcxEZ8xEicxEq8xEzcxE78xFAcxVI8xVRcxVZ8xVh8HBE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yEoAAhXYkAKIUDEBAohIdeugEAxTQQAEDQBrRoQIckOkAoFbagKOaPhRAAZ6GWumnj5YKUagSYJqpqwkFYGsAjYIaq6oE4EorQbf6igGvwv76UKitGhsRssUq65D/o7Y6a1C0tiYr7ULURnvtRdpuy9Cii3rbULDilmvuueimq+667Lbr7rvwxivvvPTWa++9+Oar77789uvvvwAHLPDABBds8MEIJ6zwwgw37PDDEEcs8cQUV2zxxRhnrPHGHHfs8ccghyzyyCSXbPLJKKes8sost+zyyzDHLPPMNNds880456zzzjz37PPPQAct9NBEF2300UgnrfTSTDft9NNQRy311FRXbfXVWGet9dZcd+3112CHLfbYZJdt9tlop6322my37fbbcMct99x01z1gt3bnEYC1edNRbd967w34HrPqOvgcmEqA7OFwECArr4y/EUCqsEYu+QEEVG65/xuc8r15Gtrayujna4TebAV4k94FuRuEq3oYBMR++utpkGpB6rR7oavtFOCe+xaFG/57GYYLf/vsw1ehqqgY+J688pUm/vwYe2du6fRk3Oo59mC4zv334Icv/vjkl2/++einr/767Lfv/vvwxy///PTXb//9+Oev//789+///wAMoAAHSMACGvCACEygAhfIwAY68IEQjKAEJ0hBtEUrc8aroAmqtbxZafAEHfQg1JhniRBqrmmgKsD1KKEqSmUwaY97ISSWZ4BRydBoKXwcJQRnw08tb3tDM5z0JhGA4IWwV0oToggrYULeHU1VQ7SA9xhhQiQiDYMpXCIFpvgIZv85D2hY1KImYjcAXH0xaCf84An2dkM1iuBvboyjHOdIxzra8Y54zKMe98jHPvrxj4AMpCAHSchCGvKQiEykIvXVRkEKb3GG/GEkFZfGQBoxfmccQgczdyv2FfEATiBWJ9m3KjEaQVXIswMXG/mxUK0wCZkDhLZkpTiUtTAYKgzeyYyIqlHiopTLM5kRB3CARaXyBgJoVibt4Lhc3pJkmzTlDibVu2Pe4QCWklUUoelDJnDxD5jKpS27SQwVjrMBsVTkMmvxTUFmC5HrXKQ850nPetrznvjMpz73yc9++vOfAA2opqgZyNhNAInt5GPxHDU6QqoKm5MclQqB6Mfr5bL/V9bEIxQLwMmMzpGaUIRWPI020kC4jozExKhHhXarZDagpIVwFDZZ1zRboapVMDWEL522N2zOKqeFAGrPbIVNHRJSAKjq4FGxSEkn+pGNC3VqH4v4qB+WcaVy5OAPdzrV6oFKdkKVIxm56k6s/vGdh0SrQNfK1ra69a1wjatc50rXutr1rnjNq173yleRVXKQIYykUr8GSRmENZSXJOxXaUDTLlTur1iDnAvwZitpWqGJYPuqWT+AN6eWMQsY7KFlr+YoK9qgg5u9wGFRwFTI0m6jpi3BatcY2udpa6OVwmZDqcDG6d2WecRypDlFG9s+Wi+aqf0gG2Oo2eR2oLYE/zyVM5c32wuEcbT74ygGx0pWFCw0usYs7VUbiwKoUlKAoktmsETX3Q1ed1QY9d87g+VSGbRQpQdM6ApQil37Oa++MaiWQQNY3b4a+MAITrCCF8zgBjv4wRCOsIQnTGGMFNhyBK2CWsmXYSu0twNa7S8C1/thDfR2VBUMVg2BemJWJlC9viquB6Dq2sNdOAYw3huLaUxRG/vqxi3IsXO112PAVU+lQGaBkGWb5LLxmLxEMCaJ1ZdOXa2XCVAmX5V/WmLdJSuYdXvvS5u8AgCrwHEVqHHbsFjkKDsXBGpm25GzXLtn1i1bZNbfgDf4ZgEGM88MRK5Dm5opQCtwmGMGLP+YDX1oyRZSkod0cYUnTelKH9DOgfytpPE4y1cakpaXOiTlSPhoEVv61KhOtapXfRdGQ9DVAoU17WTNATwn+n6fFYKAkew+wQX21j/gL1jd5ygTSoDWGbgur9cXxqaesqn4ZfYt45yDqMpvd9Su9mDhh2kiiHl+m/bBYllN7nJbLVx0zmPohNxnCnZSvbGL9lMnh7knt/vVRJXVAoJHgN2qG1eFU4ACYoUqf+vRU4pTAAMe12YQIPt71Br1ABYgKxk73Izp/h+1BMDmyTW81kSW9wCjNcUCB6vj956g9nRJSA5S8uN2XJRPCxvIZHYqVAdIuXJjB0p46tzcdAPXz5X/q96W07fLeYRxp4Y9yGRiDlkW56PMt/oD093PvD0EgrbIWD+tKm64NcjkuOW3cleCnbHWzLb5Tp7DXv7Adt2Gn1cxRYCc8+CCjzU1+qpVbx9Eq6gsJ2RRjSrIcOVQ73UMV92Brr6HK3DPhkSpIScV9z8iFZRgHiRTbSi+cCchxM7+XuWfEOLMY2/0UCi2aEVveg2ns/OF8zRgv45IsydShWePZO4LuXvG+/73wA++8IdP/OIb//jIT77yl8/8r3VYZ47X6fNf5rvoB4LEiIK8y3joeVGs96bdL9mih/6IYE0X8SAjVRZ5letUqPfmqMeT9YHQbNGifxPG5Oi2/RQt/9vNHwf113qoYHMBeH9vglJgRX5LsH4GyAnJVICAwnGb9H/adimytwoAgFRZF35vQkzMxUlrwIGh4FMX+CdRFXVioHakAAAJUIKBYkQoGAYiCAoAAACuUjwgSIHRpYDN14M++INAGIRCOIREWIRGeIRImIRKuIRM2IRO+IRQGIVSOIVUWIVWeIVYmIVauIVc2IVe+IVgGIZiOIZkWIZmSA46OHI8eIZMk4boZXBsGIdy2CBWN0icUnRueHVmJHNMB0jUEjsXBXNulDoYhHt+eDqz0nuWVEu1typz+IiQGImSOImUWImWeImYmImauImc2Ime+ImgGIqiOIqkWIqmeHGKqJiKqriKrNiKrviKsBiLsjiLtFiLtniLuJiLuriLvNiLvviLwBiMwjiMxFiMxniMyJiMyriMzNiMzviM0BiN0jiN1FiN1niN2JiN2riN3NiN3viN4BiO4jiO5FiO5niO6JiO6riO7NiO7viOQhgB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DQAsAAAAAIQDhAOD////9/f3zMzMlM+kY7t7f7qPMqhSWLFwZb19mNOoSrFmPqxcRaxh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BZq6KGIJqrooow26uijkEYq6aSUVmrppZhmqummnHbq6aeghirqqKSWauqpqKaq6qqsturqq7DGKuustNZq66245qrrrrz26uuvwAYr7LDEFmvsscgmq+yyzDbr7P+z0EYr7bTUVmvttdhmq+223Hbr7bfghivuuOSWa+656Kar7rrstuvuu/DGK++89NZr77345qvvvvz26++/AAcs8MAEF2zwwQgnrPDCDDfs8MMQRyzxxBRXbPHFGGes8cYcd+zxxyCHLPLIJJds8skop6zyyiy37PLLMMcs88w012zzzTjnrPPOPPfs889ABy300EQXbfTRSCet9NJMN+3001BHLfXUVFdt9dVYZ6311lx37fXXYIct9thkl2322WinrfbabLft9ttwxy333HTXbffdeOet99589+3334AHLvjghBdu+OGIJ6744ow37vjjkEcu+eSUV2755Zhnrvn/5px37vnnoIcu+uikl2766ainrvrqrLfu+uuwxy777LTXbvvtuOeu++689+7778AHL/zwxBdv/PHIJ6/88sw37/zz0Ecv/fTUV2/99dhnr/323Hfv/ffghy/++OSXb/756Kev/vrst+/++/DHL//89Ndv//3456///vz37///AAygAAdIwAIa8IAITKACF8jABjrwgRCMoAQnSMEKWvCCGMygBjfIwQ568IMgDKEIR0jCEprwhChMoQpXyMIWuvCFMIyhDGdIwxra8IY4zKEOd8jDHvrwh0AMohCHSMQiGvGISEyiEpfIxCY68YlQjKIUp0jFKlrxiljMoha3yMUu73rxi2AMoxjHSMYymvGMaEyjGtfIxja68Y1wjKMc50jHOtrxjnjMox73yMc++vGPgAykIAdJyEIa8pCITKQiF8nIRjrykZCMpCQnSclKWvKSmMykJjfJyU568pOgDKUoR0nKUprylKhMpSpXycpWuvKVsIylLGdJy1ra8pa4zKUud8nLXvryl8AMpjCHScxiGvOYyEymMpfJzGY685nQjKY0p0nNalrzmtjMpja3yc1uevOb4AynOMdJznKa85zoTKc618nOdrrznfCMpzznSc962vOe+MynPvfJz376858ADahAB0rQghr0oAglTAQAACH5BAUKAA0ALAAAAACEA4QDg/////f398zMzJTPpGO7e3+6jzKoUlixcGW9fZjTqEqxZj6sXEWsYQ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55+ABirooIQWauihiCaq6KKMNuroo5BGKumklFZq6aWYZqrpppx26umnoIYq6qiklmrqqaimquqqrLbq6quwxirrrLTWauutuOaq66689urrr8AGK+ywxBZr7LHIJqvsssw26+z/s9BGK+201FZr7bXYZqvtttx26+234IYr7rjklmvuueimq+667Lbr7rvwxivvvPTWa++9+Oar77789uvvvwAHLPDABBds8MEIJ6zwwgw37PDDEEcs8cQUV2zxxRhnrPHGHHfs8ccghyzyyCSXbPLJKKes8sost+zyyzDHLPPMNNds880456zzzjz37PPPQAct9NBEF2300UgnrfTSTDft9NNQRy311FRXbfXVWGet9dZcd+3112CHLfbYZJdt9tlop6322my37fbbcMct99x012333XjnrffefPft99+ABy744IQXbvjhiCeu+OKMN+7445BHLvnklFdu+eWYZ675/+acd+7556CHLvropJdu+umop6766qy37vrrsMcu++y012777bjnrvvuvPfu++/ABy/88MQXb/zxyCev/PLMN+/889BHL/301Fdv/fXYZ6/99tx37/334Icv/vjkl2/++einr/767Lfv/vvwxy///PTXb//9+Oev//789+///wAMoAAHSMACGvCACEygAhfIwAY68IEQjKAEJ0jBClrwghjMoAY3yMEOevCDIAyhCEdIwhKa8IQoTKEKV8jCFrrwhTCMoQxnSMMa2vCGOMyhDnfIwx768IdADKIQh0jEIhrxiEhMohKXyMQmOvGJUIyiFKdIxSpa8YpYzKIWt8jFLu968YtgDKMYx0jGMprxjGhMoxrXyMY2uvGNcIyjHOdIxzra8Y54zKMe98jHPvrxj4AMpCAHSchCGvKQiEykIhfJyEY68pGQjKQkJ0nJSlrykpjMpCY3yclOevKToAylKEdJylKa8pSoTKUqV8nKVrrylbCMpSxnScta2vKWuMylLnfJy1768pfADKYwh0nMYhrzmMhMpjKXycxmOvOZ0IymNKdJzWpa85rYzKY2t8nNbnrzm+AMpzjHSc5ymvOc6EynOtfJzna6853wjKc850nPetrznvjMpz73yc9++vOfAA2oQAdK0IIa9KAIJUwEAAAh+QQFCgANACwAAAAAhAOEA4P////39/fMzMyUz6Rju3t/uo8yqFJYsXBlvX2Y06hKsWY+rFxFrGE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bp5ZdghinmmGSWaeaZaKap5ppstunmm3DGKeecdNZp55145qnnnnz26eefgAYq6KCEFmrooYgmquiijDbq6KOQRirppJRWaumlmGaq6aacdurpp6CGKuqopJZq6qmopqrqqqy26uqrsMYq66y01mrrrbjmquuuvPbq66/ABivssMQWa+yxyCar7LLMNuvs/7PQRivttNRWa+212Gar7bbcduvtt+CGK+645JZr7rnopqvuuuy26+678MYr77z01mvvvfjmq+++/Pbr778AByzwwAQXbPDBCCes8MIMN+zwwxBHLPHEFFds8cUYZ6zxxhx37PHHIIcs8sgkl2zyySinrPLKLLfs8sswxyzzzDTXbPPNOOes88489+zzz0AHLfTQRBdt9NFIJ6300kw37fTTUEct9dRUV2311VhnrfXWXHft9ddghy322GSXbfbZaKet9tpst+3223DHLffcdNdt991456333nz37fffgAcu+OCEF2744YgnrvjijDfu+OOQRy755JRXbvnlmGeu+f/mnHfu+eeghy766KSXbvrpqKeu+uqst+7667DHLvvstNdu++2456777rz37vvvwAcv/PDEF2/88cgnr/zyzDfv/PPQRy/99NRXb/312Gev/fbcd+/99+CHL/745Jdv/vnop6/++uy37/778Mcv//z012///fjnr//+/Pfv//8ADKAAB0jAAhrwgAhMoAIXyMAGOvCBEIygBCdIwQpa8IIYzKAGN8jBDnrwgyAMoQhHSMISmvCEKEyhClfIwha68IUwjKEMZ0jDGtrwhjjMoQ53yMMe+vCHQAyiEIdIxCIa8YhITKISl8jEJjrxiVCMohSnSMUqWvGKWMyiFrfIxS7vevGLYAyjGMdIxjKa8YxoTKMa18jGNrrxjXCMoxznSMc62vGOeMyjHvfIxz768Y+ADKQgB0nIQhrykIhMpCIXychGOvKRkIykJCdJyUpa8pKYzKQmN8nJTnryk6AMpShHScpSmvKUqEylKlfJyla68pWwjKUsZ0nLWtrylrjMpS53ycte+vKXwAymMIdJzGIa85jITKYyl8nMZjrzmdCMpjSnSc1qWvOa2MymNrfJzW5685vgDKc4x0nOcprznOhMpzrXyc52uvOd8IynPOdJz3ra8574zKc+98nPfvrznwANqEAHStCCGvSgCCVMBAAAIfkEBQoACwAsAAAAAIQDhAOD////9/f3zMzMMqhSMqhR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innnHTWaeedeOap55589unnn4AGKuighDJCAAGFdnRoBQMMkKhEhy4qQaMLUPooRJFS2uimlTp6qUMEbCqqpp5++hCnnZZq6kGRIjoBqqMO4OqqA7Wqwaiz0noqqrpGJGquvTrUqKTBErTooaoWq9CxxCpbUf+zzi4babQN2Urttdhmq+223Hbr7bfghivuuOSWa+656Kar7rrstuvuu/DGK++89NZr77345qvvvvz26++/AAcs8MAEF2zwwQgnrPDCDDfs8MMQRyzxxBRXbPHFGGes8cYcd+zxxyCHLPLIJJds8skop6zyyiy37PLLMMcs88w012zzzTjnrPPOPPfs889ABy300EQXbfTRSCet9NJMN+3001BHLfXUVFdt9dVYZ6311lx37fXXYIct9thkl2322QJCi/Ydoa6NB7Ju5wF33Hp4aindclgqKt5wxMor32yEOirgcAj+N+GBz4144hJMuzjjC6hNgeSPa2GtBpRXrsX/psBqrsbdk3fueRekWpD56FjYDTrqY+idbOiscxFrBqfHLsXgto9h+Ou5f5Fp72bUDvzwxBdv/PHIJ6/88sw37/zz0Ecv/fTUV2/99dhnr/323Hfv/ffghy/++OSXb/756Kev/vrst+/++/DHL//89Ndv//34R73o3vmngOzs/UOB34q2ukn47XA94x8lFIhAnQFwgaIqQKp+NsBJtG2CFXSg6ipxwQMOi2euy4QHeVezB5pOdIjwIApnlsETGpBzwnMZ7jzBucitkIUFDGAJDKdDFSiuh0AMohCHSMQiGvGISEyiEpfIxCY68YlQjKIUp0jFKlrxiljMorpyOMW7/ymwizOUouq42MQxVi+GQDig45wnOCfgao3O+2ISfuUHaJFRYnI8wh3tIClYaSyPvIAVCSM2xmGhkRUexFghZXXIGECrkXFI5MUOOIRH3vAOpGrgxEq3BEjOIYwW4+Qw9vgwUV7Rk69AJRGZdcpLavGVsIylLGdJy1ra8pa4zKUud8nLXvrSVKrUoRcRFcwAuk5WVjRhFAtZxUIWs39qdKUQ+xgrOArtmXJzVTWxmbJWEVOaKYQhN1H2P0+Nsw/W9NnuGgfORJzzZOXUJBN3B8h58q+eSVxnqgaJxDb67Z3xi+evABpQejKynUYUpxUJ2kNWLvSbv4yoRCdK0Ypa9P+iGM2oRjfK0Y569KMgDalIQ0lKJrZwmcpsGj5XwFAiHFNqK/VhOjf3UqiBUqah42cVJGnTD7qgWatDZuoyqVOk1fAG1URBSz2wN3lq7p9KRehPnbo4aqoRC220nVUnRUcoCvKoThyhUJto0IHCgKrfKysMX5BS8kWToCE8X6sGejn/CdJ83sxrXe06OEOKj5V5nUFTZ0q+pXIVrdqjnGFtiNjsLXakkI2sZCdL2cpa9rKYzaxmN8vZznoWVFJl3WNp4NDkjbYGhO1APPOn19BGTm+stRUqs1rS9VlrrCAwqOdOawJvMnIEAt2tq3grgsAC93+aM5w3k2Dc47pWbPT/3CsRWvtcz4VwuZ1MbfHiKl0xeDGmXQOgdoEA0KDWdms3ZW51P9DYrSl3vGVI79iYRVzrnZd26y3f4OqLvquK8bCO4q/5mClg/eKuwAYGrxLb6tWifvbBEI7w+hR8RKs6uMLavPAS/dhM+T7xvhIOsYhHTOIS1wXBts2vR1HMNxbDblouRhtuf1DO7i6vbRWM8T9VbF1J6nibMUbvPUFcA2cGWWu4a68Nako9ohrhpNGj8A4YHGUN90DJJs6ylnNGXx7XT1KthSKMa3zkxCr3jWQV6Bi9XNBKHfawbJbfMT18XPYdS6zr7XKcoccsXBH5AnM15J6bV1obylSgZd5e/6Y2OEXkTlCKarbyEBcN1kZjGcNbJp6NxQxfDOu10YH+LaTLOmj5RbrUuR0uqkfHw0f7YKvYK+ebbVC7SxuP0nRuQa3/XLxQd/XKzHQsVHewv7uaudI6KHZcwZjrfiKq2c7uVKbZuOr78ZqIUjaisiW9SqJyW4hDNt61K6lPW+Mt20eI9Ljdhm4kcKrd54Y2E7IqbkY3k6tXlPeCzV1EfmP729MOuMAHTvCCG/zgCE+4whfO8IY7/OFESzS/JL6HTmtMchTnY2DX3bAOAtwTvoV3xQ5cbXfimuML8zauVuFrlKcp40Uesr8vcfKZq6nY7DRDkkWeiZPjO1BARgOVT/8RXGn/Sa0wZ6ujXE5zHJuyTyMsubs//gmex2nOUn8y0zFB70Q583NUB3nWy3RMiGYx6RBPu9rXzva2u/3tcI+73OdO97rb/e54z7ve9873vvv974APvOAHT/jCG/7wiE+84hfP+MY7/vGQj7zkkYH27lV+8iG7vKLHjvnOe949YOa8+gKreT5/871RvPPQVwms1bPeAvamot2waPXP2/72uM+97nfP+977/vfAD77wh0/84hv/+MhPvvKXz/zmO//50I++9KdP/epb//rYz772t8/97nv/++APv/jHT/7ym//86E+/+tfP/va7//3wj7/850//+tv//vjPv/73z/8q/vv//wAYgAI4gARYgAZ4gAiYgAq4gAzYgA74gBAYgRI4gRRYgRY4bRE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jmqeeefPbpp0gDDPDnSIFyUOigIR2K6EKBKrroRo06GoAAEhBAAAaOPlpQpIcKQKmllxawgKATZKrpQYIKMOkCli5wgKusnirRpJTGWkEBBsgaUQAZEICrrhG12iupwP6TaQDI8srqpRiIOir/scXiU+ixyVLQKqgTONuoBKZG+063HxQgrgEERMottN4iJO6v5qb7EK7ItuuuQMgugGyuF3CK7rz91Fttvpzyy1C958orMEGeelpqwAcXlKyyBe/b8MTxOWowxQJtGzHGBoHL8ccgh5yIxyLzM63EJfdzcsost+zyyzDHLPPMNNds880456zzzjz37PPPQAct9NBEF2300UgnrfTSTDft9NNQRy311FRXbfXVWGet9dZcd+3112CHLfbYZJdt9tlop6322my37fbbcMct99x012333XjnrffefPft99+ABy744IQXbvjhiCeu+OKMN+7445BHLvnklFdu+eWYZ675/+acd+7556CHLvropJdu+umop6766qy3fhjJrucBe+xyzE57HSvbC/HtspMaAL6863Fv8H3cK6ywxOshKvLJu6Hoq83bMa0GF0d/RrflPmu79V6Yyjz3cli6Pfhg1Evs+OSXv7vGFRCc/hjKBsC+BQq/P0ah+KJsvxmg+morBe7b3xa8VylRSWp3AszC7LKXwDMwy1oMBCACG6iFB07gexIIoAXQR0EhDMCCrNIf9UTYQSOgC1QkLKECITg/Fd6vhS4MQ/Vi2D1BcfBZNIzCDReWQx2msIda2CEQh0hEjAixiE44IhKXyMQmOvGJUIyiFKdIxSpa8YpYzKIWt8jFLv968YtgDKMYx0jGMprxjGhMoxrXyMY2uvGNcIyjHOeIQzq+IFMMs6MKTMWpS2FQjyXQ1wf7Nzkl7qFd0Poj47ZlSOmxz1kXnFz2Gom7aYUKkstqHLYy+Yg+LmBdFtjk4UT5KkpWMlCXxGSlFPk3UVrrh4HQ2LrE9ckLgnBwf7ylIgr1OwmAEpO/chwrFRGA5X1yls4ywAQDh0FdOmKQx6TlMQ1gyrU1EwP1GwQePxhNZ8FLkH5DpQVUSYFsbhCWbACXsMipr3AGCnjLc+YGqpkGaAKPVDPkGzdXKU9GHAqRNsQnOt+mqERe4mSMFCQ9xVZQCQAvEwFT6EDpttBDIBT/hoA8ATjrmFEUtPNcf/vnRCdR0bR9tKMuKClKV8rSlrr0pTCNqUxnStOa2vSmOM2pTnd6NJWu1Kc0FR9GiQhUF0iTn/kEYu6WQEvmJZWoIyVCuaJ60wjydANCpSKvoDmFZTJRWf3rJw9cOQENPrEA0CNrEAhJgaVytJ7oyuYwv2ZBsf6AWeZaWVGTsD1ygq2uS5CXW2snqFv61Wu6RMC/QPoDgO7BrmtTVUKpWgJVtW9Uf5AnZL+GUMbeYFUS9IPGQIjCsB2vUgktgjn1EKnvXWqvPTstD2+hKLZudmsGOCwuUNk/ykatVWbVhUCH2rVt7sJfW4Vt0Iyri+CaTbl3//TtG6A7NOpiKoXW5UJ2gbbdCsyuu28E71XH2wbxttG8Z0TvGtVL3va6973wDR17sQgu5uK0W8Rtb6Fq5V4DAC9XAqXcfL3Q1Fpqb8BYsy8kMAm9tyIOwWQ4KrccTLiLSjezFDgAJCE8NYVq4gANXuRGZ5sI0Oo2wIX7qPs4TIX6PbStKA7cypBlWecuor4HvrBJT6YsBODLxog4aTtZnDR9KUvDwB3Zvj56UhlfrKm3PSTKJJpfveURmf+LRF4Fq+MdEwuYDiWxlgPq2ZBCC8wgJfIAyZy4YpIrW6pU8xMPNTwKYFJjcq5CnpnGPoIl03wF7bIjHyzYS+W2WlV2Kf84Ax3QRMP0oqUCtKDpaK6txpeHIyYvlSetx6de+tOgHsGetShSUI861KhOtapXzepWu/rGnFZ0rJVwai7OVYC1FsEgw0rh2NnOkCzm6rKySjzYUZLDwobg5m69x1kPQa2cxBwIAexs3WUg1xXIZZQVd0tHkwDR3vW0EvzKbGGGuwUBrBe2Mg2Fw5bb3AubdADj6Upsj4oA+KrruzUJ42qvEmBCBHIMGoWvAjxw349jdwhgB8p+i7t9XpXBtn4nrrBu23EKB8Gxon3dhwNBURQf9sUx7vEQ8GquTdaov4c1OvGm3AQqxfPKUbfPEXrbUDVPaalz+MPBlmDkura34kj/mNwyk+DMIdT5zE+XRwMXANEl71UogT5ngyHwYQfWKAYQLsVI0diyFagVxIQ4vQwIXIvxspeg/nXzEZ5r2skSOtMNtuW2Y+raO+ciwZg8WbtvMMznNnoW977pRgNb7quzWOFfLmtoUTnrLUC86BQf7sc3O8ZfNLbMF+p3MXb+1aCvqeSpOHra7bD0FDz90kPPerenGvX0Xb0dYf/ViBMRtFbY6tkBTiyrEg/3UAAnoD+gsdxWqoPIHio6YUh1X8t+4fWFJe0Bx8fnd/y6KGg+65J7PvOSbHyBUtaGp++2gFlaWehVFH/tBX1i+Rfy0Zvhiq2P98tqXGO2T57H5i/m/xyA/GH5F29Nl23axznMpzuSJng20FkIGIARUz0WV4Ca807ZNgBYpz2NFVETNWLBRFoSiDngwnaftwLmp3oWYABpRYC3sy3StGQj2GwT5oAkQFqdo3i+JYNDkHc/p4LL1lvs830TlkE+pIAiEIGds0k/qD/CFz5ctziuFYTzhHkoxUqOR0J69YJglEvnhH2YhoUwQH52o0t41X9kWIYfR3+Z00xjSIQz1SoS9oEsFWeXdlpeyFLX8lpgCFVSqF8yNwuNAm1rk4cy5IJsdVXYg2rIwjxw2FGJCFjwJU7Z9og5d3ytFzaCOF1oSDSX6DyZWImeODabmDnzFYqWEy+dqP9gpOg4uydxm8eA49WKvfZEbGVW1vVPpcJ+dWg93mOEAON/KMN9SyQpbxZKFoiDOjB2qahPJGMpqyhxF0B4UYdryzhVQIBBylQwsehCT0VsPiCGnag6jlJxELSIgeSNVyRNvBYE3pOMg6Mo9EaOMLdrF9RdA0g6eXYoKARb1ZeLhQSPMPiAX9h9HMWPAvaN91dtpaaBBBlHTOZwBklqOghj2fhoDbVM9MSOl9OHOEd8jCaQaIR/HbB+HZCEGAk6J7cBAuBxJcl0I+ltPreQT2RpAVlW/TaRXySTW6eSAnWBbWWTsXeLmHVvwrJlHmCLE2B86+WROTZkI4Uu6PiQ70P/eQCHfTtkQPdXRVIJfbFYdifok2xIaTaEAfKzkvKllGwIaQtgAAiAjbPnkfXYhWTpfBj4lV0YXRC5Mbf4XT6XAnEpOH3neBz5jxKZRd2iKtwHk1wokX1pZhIAdgLgY/kTjTNpRUaZlg3nlQsIla4DQ+NSdDtAMKZImJrHAwTjX7rlRG95jDLoj1HpaEXFf9ZiS5TZc9R1KLiiiFNkYUoIVBYDhZHYdd1XfEBJA4jkm8p2RUm4A4onhqxpP44VeDrggZq5mSgWkXwpQgqTKz7oef7WkVvXnHC0mM0DLu8HnSokdEtVnlsYQ4h5A+Enkv/WQ6n5BALwKhZkcOCpOtcy/51BhzJNyD3M8p880FAaIKDB40oG6osAVKD5STqFyHFNkFeRZEsNOjpq6EN0Znyb5HsUdEsJOqBsNmxA5FoVqnOY2UEkGl9P+Gkf2oYEAGItKlMx+lIzSpGfeKM4mqM6uqM82qOBxJ/pBaQfKaRk1J5kI55E8JcVRqRrsGlsyTZIGnyLJ5lco2CmsGhlZ6RUI0rNqAlDFm9/gqQEk44uyAl1l0Fjiihiqp38RI3miQnPaW3ZciotNJ9DSKEeSJdmyqRVkkcZNwXmYkyu9wkWVqB+wktB6ZBaigORgpRbp6eUUKjAwku8EkwPuKjuSXAS9ptR6gMetgDw6Utqmi0/tv+UYKCGJfoHXxpxNSom6ydhdnoFsuVHqSpaDAMAn3JMFOonpxmrsrqh4nMKMIQAGhZiiAJC4zeXYgBlqhBoEmCsi8I8ncl4XdBUfHpK0SKth4ZPcOUKnYoiisSt1/OtOzaIrICpfEKuXqqu6cKu4OOuPhqv8jqv9Fqv9nqv+Jqv+rqv/Nqv/vqvABuwAjuwBFuwBnuwCJuwCruwDNuwlQOvunitDjuxFOs1EBt/EluxGruxHNuxRdKlOwWyHntFImtTvEQpF8s6OpiyqVN3GQucioquQ1qFeKY7LDt56MJHkCpTaZcv7tWzfyd6+6JBL8ahNgpxI5u0zZOOqNaqSvuctFAbtVI7tVRbtVZ7tVibtVq7tVzbtV77tWAbtmI7tmRbtmZ7tmibtmq7tmzbtm77tnAbt3I7t3Rbt3Z7t3ibt3q7t3zbt377t4AbuII7uIRbuIZ7uIibuIq7uIzbuI77uJAbuZI7uZRbuZZ7uZibuZq7uZzbuZ77uaAbuqI7uqRbuqZ7uqibuqq7uqzbuq77urAbu7I7u7Q7KBEAACH5BAUKAA0ALAAAAACEA4QDg/////f398zMzDKoUTKoUpTPpGO7e3+6j1ixcJjTqGW9fUWsYT6sXA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qnmmmy26eabcMYp55x01mnnnXcMMACeKunJp09+/nlSoIIWCqKeiF4QgACGZoRoohUIEEAFhEqwaKMLPbonpBdU2oAAjFK6J6YD+TmpBp5mkCqpAAVwaqgUDEBAAwaI+imsrCK0KKiSTiCrBAVIYMCkpuKaq0KuSvCrBAQ0S+v/sRWt2oCz0EokLbPVWjsqBrMO28C12d6TLAbgTttAstuGO0+lyY6bAbWzVjCrq66aqm47gbJ7KgoF0Pttur4CfC845aZAL7GPxirwwAX5qynDDx2sLKcQL3QwwgVXPJDE/2rs0Kn+duxxQ+5mPHJAmm668MnouHtuyB+kTDHL6sDMcQgP0/yOyyckrPPPQAedB89Co1Nuue3uW3Q6Pgc88QZJL40vwCZLbfXVWGetNZdVby1P116vQyjYYTO9Ldllp6322my37fbbcMct99x012333XjnrffefPft99+ABy744IQXbvjhiCeu+OKMN+7445BHLvnklFdu+eWYZ675/+acd+7556CHLvropJdu+umop6766qy37vrrsMcu++y012777bjnrvvuvPfu++/ABy/88MQXb/zxyCev/PLMN+/889BHL/301Fdv/fXYZ6/9Imhvj0f33ocv/lirEj3+92ePav75ehDL/iB7Trr+++hbqjT9+O8T7Mz540FAsCLrXxzWV4ACGAB8AuxCuwxwgE697H4JXMP89gSqfyEwglRY2dMmxj8MhiFnHrRDogAWgAuGcAumelXTTiiH9LGwDa6qlcJe+AYZmouDGqQhF+ZnLozpkAwuoxYFamXCH0JBWkQ0IhqulUMM8FCJSmCiCJ4IRSQszIZV5MK17uetAP9m8QrgIqEFv1iGdHWQjF5YVPxAqAEqojEJ9UqZB9y4wTcKoYJnTEER7WiCQKmxiXzEQqX2GEgrArKQYkAgHREJBEVCkJFDICQkkyDJSZqhkpYsAiYzyclOevKToAyliTYpyh2QspSoTKUqV8nKVrrylbCMpSxnScta2vKWuMylLnfJy1768pesOyUwnaYqPwnTl2GUGTGH6YJB4rCOxTsmG9hoQWmSrmnWBMOoUna/eClvbIdEn89u1oBgeVN4eoqjIvhHLyzeEHggHMAi80CoccWwnAAsJzpl1SxvoiucecJmAAoILHlNK4+ya2I2tUmxABggn/m0le1WOAFnPZL/EIlqZ0TJBVDU5XFeiDBm/OhIgIVOzp0UOGch9KWBfM7KpJNTaUUrQdCUYit3firgRt8ZCYfWFFjmBOntriVTRLhsWxElaElfxitjtU6DQgRBr4a2L009dAIAvBjIEjpTZhHgAA2colPbkExTGVBY9gsZQq8pR3z+tAUw/QHSQBayqAUsXx3NnDOBWoCoqiCuS0iav7Z6rruKdHXqrGhRJ6G+dlXgVG11HaTW+oim1ct+GwTs3wZJUUl4apxaxawXTfdZynKPagnjWAqhyTqEzfO01FTm7EIFM0y0dYRy1OzhXkuJyT5Mt7gEJ3B3ebS8MhMEhy3t6jiLCtwmVGWm/93EcBUX3eNa97rYza52t8vd7rppusAEb//Ei8xtGlcHl9oAea+3XgxMlaPU9C4K3NlZRPJ2CdXNol0FeV79ljC/mmwveykmYI6qUqQAnsFiz1Xg6+2rWe1d8BhFudOlDmGnhl0D2Pop4cj51a8/wLCvCjuB+0rBU+sDceZk2mEdOKuo8XuZjCUI2ZHydHMq1iSM7ZVYiV4yxi2mHIgLEFYL8MykZpTnt1jL5DL2F3IA1OmIB+u+Z9oAr6PNchoSzDkbj3iGNzisgd1AQQ5c1HEiVtanltkDaTUYB8bkgFBxbN4nz0C5b+BUB7EsOXhBWLYBDmidycXmxy1rsW8OKP+lxmw5npk4FG5On50T9+hUyGzSyXsvPS+95suh+Mw3oKKm68dNUDvu08AVtalFyOXDrSrREhg1KGH9S1rzgYe2zlqu2wfqXXOygj/0dQwqHT5hI9LYnkzmCJCNvYwxEdOdgrbhmG2EgrX6tHai9hTquerKSjtK2o7CIoldunBDwXwQNDcT1K0iMWuCXgljdxS/LSUER9YSzXIVrMw70UtDitx8MKcBeKVWemvOt3U8ssHhAEAEWBjYvfPTWH2sCAAWGcy1y+itakuJsHbrfvJmW0b1zfFJmJNW/Zow7T5Nckd3exA6PYABx5XOl7MVnCCT9YwhUQAEDIvmAgu51cb/+a1H1lcRE6RAVRfeOAQXVp4lbECRj25UNwLc0zkD1WURgFYtB0LnO3dgx66NOU6lFwFgBeoBmZ6GUSMqvYQeu9CHnk5Lhcrh3jyrI9iIWiWzPXKpJZYADJB3fFoY6CuFrqaqXPe/Q+7f/3WoSiMaY6+38JAyY7zKnsstVJGYD87G5m8dT7kgYjVYXbSU3RORs3/qrrZIvfGSJ/HEuS8tUJJSazlrZeFYQdP2Poh0MCWu1ZHKT7CuL3RINx+7zl5WxjZLfm9Jb+j4KqrgzpWvBfa8LXvG8d7a374ZS+yuowK/kdTX6/hVX03bpt9zoid7+A0M/vl7QM/QVbP9cRZv/6iLdv/L1n02B4DJcH6ZZIAEmIDw936ggICkgmezUDUOiCkTeERPNoEVKDlkU2Y/ZkeVV0afh3EKWEyjYgCE91L5V0VU5GtHt00RZHWrdkZX91eUlYGRA3FOZHPON4A0UIM2SDdBtgIlszJ8hl8DYEBvlVI/uDfS10x69ilUV217kmYHxYCt1YQt4EON9V9WqAILVlJdODqI9nd6kk9K9ik1FoYyAIbNM4Yw0C1vFWP1dwQDtQG9xzwYJn8ZoFNJaFjWFwTJ8j+yx4bPs2Md4Ck4yGRUuGRRqF5MN1J6MisytYR4k26YR0Kh4ilvlU+5Z4kXaHCJwiiQolKUeDdKk/99JOBHQEUBAPRzotKIHDWDKmcB/fR0apg6g0ZIQpRU8JVgb8eDjmg/odIrc/g8ObNHj5RmXNg91Kdv/9d+1POHAThjMldQ26d5/CIDWsdo1UNInJJ222eLInh/6RIsZyVJuVdIAHMAMuRNvyhaG6hBCASLKlhVa4ZUCPNAVdZk0aYBKCUCosdHQLcpaXV8Sjd7/BgpCGlQawdXt2iMdfaBkTKEpuVHArAq8VJzPaOH+MM/2zgBw1hBEOdu/XhXtEh+dBWApbiA0kJYBclUvJKQjJaR5KdmwKiOh6Q00VdyMQOJ/DMzK/l4jtdjsUZw93MxK/BqQfeQ8OR4eCQy9PL/Xo2FAiRpSzj4fSkEd73YNWXmZbVENNx2KUmmMNKoKGDXSwTmb6/IlJyklP7Wf374ibfklm/pW/Q4jkHpO1Updz7DfGUJX+MYS38oW33XX0XISStIQv9FgsKFSXmpOon5WDGIfxwpX3d5Z2ypSwo3giKQiJypArI4f350k5PElY/Ib6wVepZkmi+gluYnj8wXgp20UG8nmf+Sj4B5kIGZQOWzmNyImSuTks/2eVdVUZmplwujTtPVQQ7lMIBUZRF1hyGEc0t3LqJ4nBVgQ+EUKBH1jxiUeTtpeTNAlOznm1CzZN75nd0nUVNpSlN5RkczY5OSbyy0WoxmfjWAYlp3/5NedoqRyGFBOGAvQ4QCuGi7CQNaZzJxZpvKAqBe9ZiBM3L/mC4cB053pn8DuIMGRYsQejeRtj5mp5VIppB0ZHbsZ1MXIJ3JI3zRdk9KCHki+n72snol2pchEKBNiUMtOAC5d4K0AkFRWU0y2pUciFyc1gE59k0+ODEOZYLowphW6HRMmpLid6QC9I7EpCed+GVEIKVYaj72Ji1FpaLSw2XkxVziWZIaUIsPip0H12GNiFdnGoYAioLM02IZZSzxBoUgyZOG5IHF8oojuWbkNARg6UIYhKcU5FRaep1GRprjaWodGjl6x4WaBoEUZ12zElTsuZQ9maa6tCz4RJYcoP+U4qddD6VUyneqrHqgjTCppHJWXOd4sOqEoNo56oNZc2dsxQWNosMuqleZXeqmn+p5kDo5xWKhqaCVrxNZtWqouDIzSdplqHmrkLYwOMqZGElaxCoIx6p+EVikJ9k8z5qKZxMvL5atjBOaANmtWsCu+wevhZNo5Vqq7op1xaSmgFCvW9Ob/Go7zJoDn5Wl93o+8toBWvhMjhpKfwlnUOc+p+iM1lqfmMdhh9mqTjijlDKQgIoqe3JOfxairpqF4ueck3RUgpibYSdXD0SWBWs8/5RT+Rp85YhSuyKkfHSZwJVOMmSGLdtpiEpGl7mqPTgAxWlTfjqx/DdgBMmDmqX/QebpkCSotMQDeRaQhwU7LKT0bEPbbE+rsY/FAiyaYeEzLh/GlBr3myXgbiv0kVSrPGbroMN1sbOoR6kCrHVbtE9FQgC0VHOaLhfJdk37dAjZl9DWq8M3ket2hsIqMvlCYlHne6lJlxirRHfbsPyXKvvpaFNbpS9bfVLIqo4ZaxOZbuzDgtdGkvFDWxXkULqJuFAzcTk7aYcVMsCGAFynKDJ5m+Wne1GLS7q3AemZZfBmfBjTuAzLAVzXVHC5aOaplm+7SguzAENkY1QXY4hHqv+acRJJAQwALFpbrU3GMaaLlmDbRjMrn0pjghv7rZ1Ec8glm3UrKavyU58rQPQr/2kZIIoMtnncVwFRdo73Kz6IGLizZ6XNu5AG5lP5FL5zJKkDnKNKhyvfB40IHLD2AzAuZZ1pWnsR/Dtgc4zFuEH7uIpFh4WVu5rn9Y6Nt3nPm6vYqpFrpWwdq6+kijEIAysvTLqA1LWnur3gqqYjpCzpuGQ1pqM85r7Xh7w0xG1Ktyu554LKhHsrC5q4ybBbqI8tJ6Q+DAJEk71YLFpIeaJEq6wj8MXyo8CidJ1g631q/Htsd7AvpKVeVItO6sE2IMcUazJ4RIY59Lio9Cg8E8Al1ccxAC79xMTTGYocAFZkaqstBUBAzJIZ48g8Krs0WJMzRXmB7IJttI1bK4B+Ev8v0fnB5EqoCBustNtQB0xi3vnIgTQ28ouiz3RBKyQx3Ze7NnxsnkpiBMnFzbiYlXdxRHtC8zi4ffqowBmnptxvdpsBbpyF1cnFhtjJqPWM0+he+7KllIKumJs/9tZHaZm+hxi0RkbGVlZF4byRrgo+3fstkpiRi7q7L6THxXzGjEJzzmKGq5uzpKu3LpC/MqV3sQySbzxvj8JiAvxGkXhTqHtIhJhFiOJXuSaW2ym0SDRvmuyDzTxUOQTLcoWJ/OuIHX07EjatIT0x+znR7/Rxk8w4SYrSNEvCBrmh0StAX6iuOuDE7sJhgRTTOi2wNPzT6CovQb3T4utJUuZVJ1b/0smzqfv8mSKQrs8i1SPgc1ZdAun10rzp1IGW1dlsPVx9pV4N1h9U1qnUxZKF1k3tQmq9t5UQpsoEcmyN0XUpcTr6OWPdZm/puKuryIKz1zzQf2asv4Yi2J6ZCazsn4K9IPUqLWdpCQ11VJILOm4H2BgFtWPMpawCu1gApnSbwstHvCg5y8dyvd88BSE7mHUduqdKV/sS25hiyFpmpVqQY6DFCfboy5UyvHVC21uZ2ugXbfxEzp5QndN8U3zSkonI2JgNyWhIz07T2EvLQXL3WMR81GWSKmOcq3FpgVkpezNL3cVqoxVjTwupPtH61u75i66C0hpL3uSosK1dJDHr/0/6dqnPDQOCnLS+Z8+KZndTBWwLs4jZZgFJFI68ujJUKN9r+4TANikj/S6NYkNJupdVsKnj6uDm6rhoWMTciVW0rC7YeNv/g2EG3AlN47YMo9A/d3xpuAXpGi8yxOHiXCkQBwA6ngDhImEwI9z4BWOjcLk6XuTqostR5ZwZWN9nrX/hsifEXNpMbmYAntnpnC3WZl5VvgMofK1GfjUaKdoZNOVd8OVrE25gbNaxm7dq7rGlsN/eBedtjotk/kk2Pud4nud6vud83ud+/ueAHuiCPuiEXuhNbeh3buiKvuiM3uiOTtaIXuePPuk6tOXbZemUnuma3kuYnl2dvumgHv/qon6Akj67aivVaOrnqa7nlJvVlyu+uKfEteaWla3JCji29FfqP5Tm/ZjoMFsycffps0TZ0CzsmnlRug7pU+S6E8C+vr473E2av0uA96XdUm3t1z7qbV6Lugzoovrs2QPu2j7u5F7u5n7u6J7u6r7u7N7u7v7u8B7v8j7v9F7v9n7v+J7v+r7v/N7v/v7vAB/wAj/wBF/wBn/wCJ/wCr/wDN/wDv/wEB/xEj/xFF/xFn/xGJ/xGr/xHN/xHv/xIB/yIj/yJF/yJn/yKJ/yKr/yLN/yLv/yMB/zMj/zNF/zNn/zOJ/zOr/zPN/zPv/zQB/0Qj/0RF/0Rn/0SJ/0Sr8F9EIRAQAAIfkEBQoADAAsAAAAAIQDhAOD////9/f3zMzMMqhRMqhSlM+kY7t7f7qPWLFwZb19mNOoPqxcAAAAAAAAAAAAAAAABP+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Nunkk1BGKeWUVFZp5ZVYZqnlllx26eWXYIYp5phklmnmmWimqeaabLbp5ptwxvnLAAPICROddi6FZ54t7cmnRAEI8CdLAQQwaEd0JlonC4UeepCiiYbgpwWNOloQpJN2kKmlDCnKQKUMLOrCppzuAyoHdJ6qqail+lOooBK8egGesFYwqaqtBhRorALUKkGkGdxqaK4JCTDsr3gaYAClxxJLEf+eCEhAwLQExNqssw95igEBrGLrkLYaVOstRMBuMO242ZJqwbmfDqsuuv6Ui2q7yMLLzqa9jtAtBqIW6u6+9oqzZ6W4aipuB/4W6qmq7wbcjLr53uDvBIoyDLDDzjSMw8TIylsvxgcl3LHGIBfEMaQlQ1QpyikvdOqiHrdsUMS2kixzQL0aW/DNCA2bs848d9ouqDYH3c/K4BqNEKYwX6z0P0yH6vTT8WJK9Tc7T5C1CFZf3Y3IFBB8rdemXrs12WinrfYaRa99Ttttu11Ow3FvcLbc0qhbtwZ34w3N3h6A2rff8Ag+NuGIJ6744oyvCHjj6DwOuTmST95NppVbvg3/5lNr7vnnoIcu+uikl2766ainrvrqrLfu+uuwxy777LTXbvvtuOeu++689+7778AHL/zwxBdv/PHIJ6/88sw37/zz0Ecv/fTUV2/99dhnr/323Hfv/ffghy/++OSXb/756Kev/vrst+/++/DHL//89Ndv//3456///vz37z//mfufHwIowAIa0DCDO+AgEqhAO+yJgA2UwwNjFsFCNAqCFYSD4TLICAZyMA8e/CAIDydCRbCrhIswgLtQ6IdqFWACBViW1DrHQji4sAIKw2ANwVCAFzKghyqU2g4D8a9ecWyIbjhbokRGQyS2IWlCjKITx+CnfcEMVU2c4hXwNEGY//lKiw7U2q/AWAc6TUuFhqKZDslIhYNJwAB10hkF2YgGNzIAjhRYIx2jIEMJ9PCF/9ojG3ZGgBwKEg9zPGQYSKZHRS5BXeJKpCOvYDGPcWtYJJwkFiw2xgxkUpOLZICvkNZIUB7hitYamSkHucYQrvIEe/tXKz/5ylF1Dmk5lGQttWAsZAkqi7vMAs0+Fsw0pIqWxdyiFQcwzGR2QVhAKKUzMeDKFkhzmjXw4DWxOYNqctOawPymMikWTnFWYZvmLAI60/mDdbLznbPwJjyX0Mx5bsGd9sQBPvPJz376858ADahAB0rQ5e2zoCs4KEIXytCGOvShEK2PQiMqqXJSNP8FRfPURBma0ahZYKMGtSgfusgqXbIPpJT8ZbmqODKUSs+lTcilRz+KJ2S2b1IwbYJHI2W2mtrvgiKFw0yHhitDBfV7x/xlKv8ARaLS64fKYoAd1Wc1VMpTDX7i2BE/JUMC9PB92qIVIYRl1KX6kX7AzOkjgVXWJWaSWvKLVifppda1xmyrZ/2htAwAK5NST1uHE1UvmVonj+EVAz6cIfgGFoCpUswQkAJbBxLr1+oBTQNHdQMXB9CoviU2j5mFnmMnwC1BZNWm2yLm+EYrrdCyzbWqFd/ZWEuJg8E2pIUywGcx4a8+ViCIdX1dcN+Aqxh27Knck+QJLZjJfl2gAGb/k6z4qOXV3aZgV2coWFNrFraEYRK1x6NTrWoagD4W4AAuqOc9s7hdMXLWUNJFbvRi9t7ydvW2HhhuRUmAV+86lZz4zV2mvHuyAGNxkP0VmyFnKCr9Ng67Zq2sIVQl3c0CuKWxVR4pQWvgOxCtvh8Wo2IZ3GEBs9TBZPAvcpmI0xILF2ASroSCtSayl6E4cXqLMWRhXC6t+vfDN/acjnc8K3AZrqzcxV6Qz8CyT4UKw2a9KDih7OT3Nk2I4NVws9Q7iSqutE4Ka2lhXXy7zr4qy5bwKYknqL3DjqLF7ZWyDeC8ZILGrc6TwzMb2CzFJDuPc63gs5LH/Ao9l27InMix/xMMnSZGI5LMU6aooxe65KvKGQaW5mam1fllTfvsi1RoWpO/uWkfjG3UlzY1g98paCVMy7oXZvWVSRwFRL/SxrbuwaR/KktIk4C2ffZnt3ytAjBzlNgecCOsP5VrJuzae8sN1rNXhUPwRvt4o132EKDLYWQPYXDAHl64g7AsN+JaqIta2biBN9p1S0yq1/5YwUqdBMY+2Xk3rIC75avDCZ56jPNGMxY0pu3iUbZbhotYvzuHShpr1gLorUDBg/dVmg5NiMYGLQxQKWgk88vbOWj28CrOXVJuaptVdTIxAR0G1IJcdCQ/sA6AxVZQZ1gMNueXKAXuOjv6NmwiZwGYp/8t9GHTMFFcxp3RrRaAoCeU4S9vp1hZlvNW6y5q9I06LLXuA6SrdGGzIifwFiwFohe70zy1OPHoPXOuc9qT0i4e202hXbNTbe6faPHz8J6JzTLN7ZCDsC/8PmvjqYvvnkCZ4H83R7LnAmVJD5PdIx13GUxedJd/JmwHy3jAmwFw+OS87zJ/StBbFPGPfp7pL7A1V4oeEKR3UOyR0DfHOzy9OZcd5whdbUXcTVaeQH2QLBwpKAp/gJ5Pw/F/hDKSdsL2N7+evETdxNkDAaiPbbsZXs+m0+Y3+VzY0+sb7G3rX4D7Z+psd5dPh2UtSmefFjtmwf85tp45UDnLRMx7/wH/87eMrbxiLJHHfmjwQgSAXvT3O8BnNzy3BwbofmITfRuXgNrnJZsyMRRYRwyAXgeAXuLiL8ckgS/gfxtAggpiYXlEV5uQb9VmVBl4OmyGfTInCcuFgSaINmBmSFkTZ4mgW8ySglFGZGbyQFpDXtQUK5MQQwhwAAQGhPIlhGUSVqkUgSLWdC94T6IEf/5VfMsEPTHTKwPjW2hkhY6wYCRUUzmocarHU98VgqzXgHuAgSVobG42XzkoKJUiAAfAgpFAMLkXKxmndmt4TIFihKOlQtAUbHwQZpc1V4Codk53O4ylUvTiWNblhjcoAotXM/XlhNmnhoqoPFn1h7+FhCIo/webiHG791GgeD7mFkiFYHW7x4XpUy1RhVypQopYFU5/53wYp3LYMzjcZi0uiF1q9kTlBC56R4Tb42aBGGyR0lfPiHzvEkdeZj3kpV24CGOidHOZaAJDdXvb41ZnVjPxRWOy4nGtqAc8qD1NFijXQojHcmTwqI6a8I0Bg2pBuGK40kv4KDEuOIdeSIviSE14VVVXSAUyGIozKDwo+AEEo4b6yAirJ4rLdCsCkG5b1Y6pJpBJVis0kzNwyAr/eCij2C4PCQwlaSm5KHaROFJktpL/R36R8JI7d4oWGUUcCYUpgH4WaXQ6mZCLJJSzM5GdEEArKZOO00QEiAiSk4rORv+UVUJhI/kJCQSVayUzTdkHWMkBXbkFkceQBRSW56eLlVdvfuKPNImTQ+ST1KYE5fJ1kUWG8JSSQ0ArLsgukSR/q9QwZDdcipJ7u2WTcqKU4+RJ9shp7xU4GSmVVGKYWaB3RIVi2ahbEweZJoKZXxCQ5CQ2N+aGUuWR3qKZLwBsavl0KkeGRgU2lTYsEyeW7uNYgsWZGKWRq7mJvLcE40aaikNbVck3hqIs0DV0izlGO+kDu+mYyaNHxvVGfTQwS3WN/Uds4cabjBNvfAmbI/BZmGSKx3KcbGkChgJs1tk4P9dtsaVExVkBHShDBNZ0FweeWfgCxnJMBsCHsbY/aYj/nhjAfeSFJ8aVbwc4V82ynxxphCygM43ZLtFWePrJb+EpdkDlg9UScV4VmhcHjMapS8fYAuMlKuLifg7KP180olxTJz3UgfoWRCWIkw12dkX2WMdilvfjK5KpL6zyRxQwmKlklDVgMzyVL+WpNjbDebwHOCsjLXwTKhFposHycSf6fUtEifATN7hyZzl4Kj7Eo6eiRlBnitzpiG85nYRpPn63jgL5XTZnW1ZWWN14XJUnQ3/kQ4kJkXXInwV0piUgL2l0LNzCWSPmgmkoSVuzbwa5QVBaQZUzKXgoqISHhIKliyRTSL/Jf0P0OGZYiICKl1LkL0rFgCP2XJCKAj/j/0xARXOByH1G9Es21l1sWTdGJoDFlDBdEzZGNIcL1lQx1jdQNKQOqaEW0Ff1iKDddqOg6JdUOZ0f5JYgsF15+KkA54xr+XFdsy8htpXyw6wH9i75YkR0maV3QzK7gmROs13X6KudhzBtyCreJX4qxphPVY3lSpPo2jy51II2KAHeeqdjelGHh3/S9UXnGKNlmk5Ig47e1Yj3lm7eapZ6iq2gZHIZlzD+Ca4LapeumrEQ1VnSmCpMin9qlENbSGjvslUQO0kUe6j7imF3WrLf1VABx4mACojH6KN+BX3aKU6D06vZ+J1ACZ6kUq/YOK9c9Ka9KG1zlHVvKFAsp1Fj1v+LJfW0UyNhJ7tDKbmMUtt8Uet0BQtKGIu0j0pTXCu07nh0WEdBsEp49uZnMeq1X6qvNteL94oCS6STQSioH0eb2YlEVnpv3LVZ2LeodxiWsFgvqylib+S3uyRo1jiv4Ph+YppuH6u4oaqRlEK5Eeuzj9WYkOaxR6iOcGaGOue2qZR019Shg2U2Eugn54m5ZIS3lDJKlRqlJDSwbLuje3QrFpc0J6s3YUZL8pJvnFRDoHmEOVtKIcaKT0aXS5tx7vdY5/KnJTSXYiqIGfuS3lcv7cVyFwSMnou7pdW16LMwKwRD1kuMhntqyTg1ZKm8GXqVoWo/jIRwwzJapLIrNGP/jxh0f1Rqp+8qLeSpnL1DZ8danLR1eDbqYgMjq9RmRcCqKfsjU7oUMQd8MaJ3uhYln/MXwX2Wr53ZV/sGsgXqYmRHo+/4ssrqP/GojCoHhq+YAStrdYzysbWygz1GjNYmwMATQ63LsrXLr0m2cO4FfAo7uv1SMIaKVq82AT3sMXG0r7NLt4MqVjeJRUQYMxUsvxcDa5m0qjSqA8m7uk5bqxQwVY2rxc06YO6bU9LJl8OUNEZJXdMiwwZkWBuanzygjDeKqNpbWWRLOO6Wm2ssvt9nvf+KpiXUbvTisxp5cvTbkRwQQ/EmsoV7vg7Xvk6pw4hTXqQlm1CavJv4lUEw/2ldZIcWcJ7IKn+biMldB5Qhl1ZFm7PDc3iqpAJ1mpWv3KzMFqHGsyuYIsppzMuMEsUAyYDOFT35Ao+M2lxva8k2ULUl0L6avDhCup5fqTF/XJubgp3Pk796K8WLkM2cssDFK8xzOM1wKSo/95qz7MrmXMiQrIZgKMiynGjozDji96G3e073XGQ4q1dJ7D0u268wOnDFCTAIWKVOs5Bt2weJQl3Oo14HJc7jk4qN5Mg0xdCLSMzfA33TGIIUXc68FmvEmZS3RdFRqMHPjGXZGcZeAEEoTSZ/RwJI2TQYKFkoTMj+szdL97UNvafG5lMsR1f9LNDseoYL7YsUwMqa2P+diQrEKIvUhTJVg3mBHG0rVaaxBYnI4CxCAVAA1ZnHGjqGrkur9HyW80fH+plVELwDoAnWe4nVZr1fDRnTRJprE2VsnmxW3wyNIuXT+AN2XFNlIKfXoHqwCbzPXP3OVIW2iQtDc2otQR11zfXAttzXEyNT+UO+DZjXM7suxAnOQm28IIi9Ra062qZQmNTMW3dl6vihQ+3Mi00+y6bTGa3M5lsBX7wBSqWa3cuMDRdngE0/kaR1AMhV57nb1Cpe0CrZzASfTuhXSHrVvcMwcLWwXFcxYZN9zQYpQtpJjQJ/kMpM+jwCZwPNrXOlKOjZtOa3cwuOvMJ6jUowSOezblb/jpYqPoamqeByq2nLYe1yqzrXndPXicwCzIsFMOgt31gNK6e5wdnJWPOIqOvaxmRq28iz4FydlvOr2/DVLFujLIbjrH0NYD5KR4r2ZIDTS63KoNWiup6KWYRtxJF72qHzbGsUQOR61Hh8x/U8aGVHmEgqR2JqZpc724tbYpOSWHb0rDRrrWPjjNoqmuxUn6KypUz+4lb4dcsbONT9468kXuULQyxK1mGrcFJ7ygWaqAhlf8bLgCNsrRQwhmjLXjbuPg1nvC+qrx8OapZ7RweeOXa9O/Pmuno+ASAZiltlgPtYAhqePxc8047IqWLUVxkGZr7iQ75laRp9SMtcrGu2/91szWzSOVhOUwDRMpsMubN3XrZaTa0fQ6X1BbkBOc8AsyxyJea+fDGt9+UN9OlL65IyekETk3/3yrlp/dwIjpgo2epArq5qqIN8PN577r5iG1rdO0mP464g8J3e6bd/KNxM6esChM2d88YLfYaKNeVUzuzcpDGn2ngU+5dxNOEx8OgZJMN1ckJOfn7uzdEWPk//CdTWDubnfNayhuigAisxZ2/GysutN978BCzcx+SA/n7qm8Kd+knCubfYBLhAxay2aOgRKp07MwCy6ezjG5im6AHP200kdEOfpfKuPoN3NTYHIFdbvXUR9l4H3JdHdcP8krpZNmD5h1NVNtUyXv+X0fnZMGzkQEq/i9dj4ylOcKPbKp59p8KZOR7UvZTzrEXzfxXUfSav8wlwqxbqYsnTn+LFuf3TufvEqpVjVpSHfoulI9DbENbDBh/m7Nq/7O7lUa+KUyv20pPMUP2k393ojG+QNeXnbkX4oD7orlPvcEjp0E4C9bQoBHCLEly92o6qNM1jCr8D5+b3Jr6+PHjyQb++bjt9pM6LIzr4DZxso+r3AGNEGBTbJ6ouy3bLgiRJTD36UgwwnzXzfj8s5kVaGN6Qpy9xuIvkbBSu4JeIPa5XaO1ItF8Enhm8+ra8zQ9A1ZeA2WtyAFzGzl1L1Un+UZtAUctOlGngEO7xtVn/x3XC91KlX+Wvvu5E+W4TvBBAGJNsTJz15t3/abi2INhEMFVXtnVfOJZnurZvPNd3vvd/YFA4JBaNnkKBccigjionJvqkVq1XbFa75Xa9X3BYvDIomZQxZ5pmt91veFw+p9ftvyiBMLpn133AQMFBwkLDQ7o/ARNEIJHHxkjJScpKy8vGEkwcFMbNT9BQ0VFSzL/SmFPUVdZW11fYJ9UMzRA+1sdcC8jdWN9f4GDh4YnaXlTIXGVeXqmLWeJo6Wnqamuj5eVdvk5G5WvwcPFx8tRb5Oy1tRJj6PJ3+HhR90P6FgEBF3tT5nP8gG4Man2TV9DgQUv7CClUESCfOHUC/wXWYudpGwp8CDVu5NjRo5YRFR0uMtaL0aKPKVWuZFlSA8N4FiUKzOewmIUJD2Gy5NnT5w2FO7O4bHKuo4iBTXI+nGjT1k+oUaW+IHoxha5jfdQZhedEmUVjVaeOJVu2mMyiV5MJBYM16wq2/FKIDHsSg1izefWqDDoiWyCAKJrRi3tpFkXERT3h3dvYsUGMaJVe/Dtnqy3B5xhL02QCqRRNXx+PJv3OHUnJOF9qs8z1xOvU1EITvJnLs5TSuXUTm4VyIge0npttcZcM7gnX4NaevX0zQ4Xd0aUTE9sJOGuQfIgmV1NYWBSvGRZdYLcB+nT06UX5Xo28qfu3xAdsh//BPdpw1SN0hqB5Fo16AAMMJaOipvinKZdokw+SEghUrQXyPPEOlMHCY28mpgTUcMNRHimpwaXQUjA7Bh2SEMK7JLTvO80qYoAkDmOUcZOQ/kuLlqfik++sCyc4r7sVq/mjHf2yKkOJCZCccUkm6bBIDwli40/HHfvj4MfuuhoONQ4ymgLJJMA0YMImyzRzBxGwnAks8pypwwAbM0DAmSDv86vI+RgpCT8OyiDzTEADTUVNBgoobwCU2rxDhDL02GBMzAoCL8/tuHNUUEwzLcI1QnMaiM80UGhUAwkUhQwrFzVVdVXiNFACS5FIwg6OCwyA8lKL/oRFQaIAAIBVYIP/FQK6V0k41K1EXMtQV1/o8fVZYaOVtoZ8oPTgU2bbyhYYVfxi4NlfpxV3XChenEtKROpEyNttyXW3SZicemuzN3rsKbN389XXhinodcPBldrdd2CCs4RjpHvVLXhhhuFSWIvZeIK2YYorrkRgYia2eGOOB8G4Y5BDjhHbj5AV+WSUw/g0JZNTdvllmGOWeWaaa7YZ5I9v1nlnjnLm+Weg5Qp6aKKn8rlopJNWemmmm3b6aaijlnpqqqu2+mqss9Z6a6679lqWh78We2xtyTb77Cr8RXttto8AuG2445Z7brrrtvtuvPPWe2+++/b7b8ADF3xwstQm/HCxDUd8ccYb/3f8ccgjl3xyyiu3/HLMM9d8c8479/xz0EMXfXTSS980bNNTX7U41FV3fck/jn59dgAvo/32gkdUHHfea7cPv7d7F146aHhp7sbhkw+weCduk1156Ev+nSvWo7fesXVk0g+jB298/nrwxylPsdsE4Ob88NMfrSrtSrglwt/Ulz837gLrDN358zda2cD09z+3Bo2EKfj7XwEdww5QGVCB1jjF7p7zwIgtUILK4YoDP5CnCWZwLErykQY9aJZOfVCELAnhCE3okRKeUIUrZKHYHGXBFsZwGFGAoQxtyJvW3VCHv/jeDn34QyAGUYhDJGIRjXhEJCZRiUtkYhOd+EQoRv9RilOkYhWteEUsZlGLW+RiF734RTCGUYxjJGMZzXhGNKZRjWtkYxvd+EY4xlGOc6RjHe14RzzmUY975GMf/fhHQAZSkIMkZCENeUhEJlKRi2RkIx35SEhGUpKTpGQlLXlJTGZSk5vkZCc9+UlQhlKUoyRlKU15SlSmUpWrZGUrXflKWMZSlrOkZS1teUtc5lKXu+RlL335S2AGU5jDJGYxjXlMZCZTmctkZjOd+UxoRlOa06RmNa15TWxmU5vb5GY3vflNcIZTnOMkZznNeU50plOd62RnO935TnjGU57zpGc97XlPfOZTn/vkZz/9+U+ABlSgAyVoQQ16UIQmVKEDVIw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eaYZJZp5plopjnhAAOoiRObbsYpZwlwzjlTnXZKFEAAecq0Z59N/QmoQGwW2qYNgg4KkKGGmoCnog0xWqijh0LqEJx17pmopSOxqSmfCwTw6AabjjAqp/V8KoGolW7QJqh0toqqPaquKsCtrspqwakBCDBrQb2WWoGuF5wqAKy/DnQsBpPiekH/r8lilKmwEiwbrUWVBkAAAQtse+q1ETVaLbfDTgquRN8yS+y5CaWbgbnsMuTuu+vGW9C8zFbwJ7724sOvBaxOsG+9/Ypj7Qn/SsArsgV38+3BlC5QAAbbdkvsp+JWy3DD0MBJrQ+fDownxAoTzPEu6X7cQ60l1+ksBQmfbEvMQWgKc8a7miyzPiwzuvNDLC+A888L2TyBz0Q3ZLTQQycdadNOEyQs0lEfRK2vNFfNT8gva91uqJ/6CrbXB3nKNdhZk01ryKCmrXaqDMP79r2SVur23PDUfejdeL+DKdR9+6N34OCovMLfhD9juL4bJx6P4Ys7Ls/HkUsOT+WWZ74f/9+au8N559b8+zno2yBOL+n0jH4C5qg/3njr97AO+zmlyj57ObW/fvvuvPfu++8Fyg183qoPb/xt3xZ//DPJ67z889BHL/301Fdv/fXYZ6/99tx37/334Icv/vjkl2/++einr/767Lfv/vvwxy///PTXb//9+Oev//789+///wAMoAAHSMACGvCACEygAhfIwAY68IEQjKAEJ0jBClrwghjMoAY3yMEOevCDvVMeCAkhwhGa8ISgsR0KBzEqFa4wECV8YR1iKEM90LCGf7ghDuewr1DtMBKCCtoPIeHCIRrxiEhMohKXSIG2OY+JfECWDqF4Bk1NkYpksNkVsYiFAP8gYGITMMDYmPZELtZBbEyzlRnjsDQJGECMORMY1taYB7FR7Wg3o+MY6pStXeGxA1vUYw8m1bRJ8amMggzDo1pFgEW+KpCJrIKgDhWwSMKhTQXIpMB6ZS3hWVINAyBXBRrJyUNC8pNIqNerBHBKVFLBia5kg+78GEtQDmCW5aplGnQ2AGe1UpdDSJ4PEQnMLWBKYTBDZhuLucdDHUtsm9IiM8WAJzhZ60+JAtw0nfCxarYJXkvT5jaZQDINmHKT42wDtEwpznSOYU+ScucZPIbGNMpTDNAq2TDveYWEde1ov0QnPyMmAm/yoIgDRZgnc4DQhAJyXQF1KA48VU+JnuH/ZQ216CtxqVEx/JMIEZ1mPo8Q0o7yoKSoRKlJc6DSlcJApSN1aQxU+lGZ2vSm4WgpTmdKzJ369KdADapudCpUFbCpnEV9ZUWTytSmOpUuRH2qqRYq1YkSU1xUrSpPQ3BMMqqypxCMKhb2dkeAmlCsSNiUMP/4TbuBdYNoPagU45kuQnrMhLg6VVyB8De9LVOfPhwhtPYKWL729Wa3FBZHTxhTwwohnhU4VsiauKrFTnBkQptATedQqNwZbWlWfGsB64bMzPbBkIKCZu1WVdoM3rFNS80Dnlj2V7BtiwBvdC0tFxBbe+JBra/iQMUwSEnWtjaOcnjUJNuaWMtqcGPQ/3XuPH0W2iZ+DIyaHG4uD6jcAIhRlKYVqB3KCqrajhKM3KpnVvuXKTvmi7BLeBXbOgDGBRhAvaKVn9mONa9K+qFRQtSAJrt132Q20GT+Pa0PXVjfwPp2geB9Fx9mK10LNDhYZGwguRq8WzyAs8IVAKMB4EnWC04swh7OLwfgK72jbozDKM5EIx8IW03Vt8HafYR5rRte7gosAwfoliQCrC4Vw2+9lrAscH2cWVgd8rYxjiKISdU4Iu8vr+ZqHAJ6C4OM/mBxpluxrtg2ZfW5GKDp2myXdcdiD4Q5VwCLphzrN7Rp9czIRsXz4fRsTj4lKsBH5TL7vkXmcPK5C8WjHP9t/zqqNoMOtGO8BOSQhTFzZczRfaMWJ1t2aD9YeWCI9SamE1cqQ6J5yHFr7sb42Kqucnp/8Op0Hkqt6lSjNsOwffX73GXpTlCY0oesLDsfTOz14audQLRnG4OoKvMimXzzenYiCH3OSH+20JH2KqxlnWINQBZsTp5vtkdNOnI3E2dy1uog3YruHhtY3TYQ9Vq9yupVCtDLiNAmiQFrqGA/lts7y10q+u3vwUXV3GjCZpkz0ejBBXDHpAguYo+bBHxXzeKTcBfGZ7BxZtIsnwi3XMhtqa44F9YKZbVX82JhUDLoTdqKavksRp5nstI8SDAfRdpYPYXo0rthN2fDzkv/jIVb2THn8nQk0m2wLQ4LzWhBt2APnYjsGwyXAE7frkyDWOwhRHnVUdctsQE+Am4NWMJhJ27Ji4BdOJo1qKo0QtbT3kGyqyCTWWfcwkE65r2HUgI53nWM986CCOPd7U1kZdAXRgK6Oy7KOrhtsX58as5a+H44JgKKJQ6rqnPBY3G7QN7T1yYENKFNiAf3JNsA+rfjD5OQJ8E/+eZv0y7T7lGQldNHL78tj4DWJfClxB1McdbLygAHMPz8sOvGAnT+WXx6Weu1/lCAFavv5hS0Fg4V5AukXn5w7CFgw4a4qSEyZtivLOM+r1w3u2/3tKRwy3zQ6rfSvLPB1v7J0Qdj/+fTkssBZXOut39rFwVz9DL6V3ztMzWrcnDzRwFIRYBWUE+xRTD2Bj9UZ0hLRwPCE4Fdl3t9lGFzBlHyhT5IY3PEsoEuYE0fSE3T12vBIivulUfQJoA0iFz0V4Jw5gWmhmvO1Fh5RX1i4nh55oKK5FaclmuTFydEuDqE52u8xII4yD4dd1K4ZwT4onAFiCVNeElXdYVSgE1v53lN0oVvYIY52EcquD0JmAJo6ASuhjVvmCFVeAUeyAIa94TjxW5YBYY2EmvrUocod4X91YaA0HAPKCUNV39+mAX/UnsfwF+NOGEpV4Ylhn8/d1o6I34gcIebYFfq5ySQ1VdkeIabOP9lnjgKamYkdYaCoTB8DJRNxbWKW6gIvDaJ3aNwrSJZFTaHOtBYZiOB/jNZmnIrEGcIj3h0aaSHkeCL+pFliceLiyWIR7iFiSKHOECNYOCM+XFHe5KK60dEfjZSshgD2ng738iMhDBiHVCO+mKI6zNZqEB78Bg+1FZdoXBi+0ZAb3Zy3NgEQUYAH9NJV0iLYXCONcJzyxWOmXAA3ScBAclj1qSMHFePW4CQO7KQzFZy/2h1EiMBJ5Zj+Hhv5XVOCzl5CTZtonRicTZsOWg8Sudg2UR8xqWOgQB1KuV4BmklpjMt2aZYnYeLcICTQolPNokk0IhOWTiOHXkDk6aA41b/lLwDYNaleAaJkWuQjqo3X/UXisJobKqmWdBkkYwgX4UmTQN4gywklTLikxlgdgrlabXHgGnUXUK4Zy7Hli6SZcv2fCDpdJAoXk1pAqBGk63VVsx2lKdzPHx5MzNJAfXFjuKVbX5gdAoIbDwWioN5LW5JgFHmfLC4mSgAT8LGUSQGfNp2B6IZIgjWQ6tJmMt4Z7IyddT3mjv4K61ZeXKwk/gXNI2mTNUHQIcSe6d2jGVwh9FGdKU1fd6ml9MDiQJneye5hwOINKuXYdXGP2BGk4GJZstFSYppTCSYhGPoNrYpJxAHi18ZjL6Fmo6YX1TJb4Bjns7ZN6B3jC40ndcn/56UklU+s0i8dT+9CWaJBQI4mUPPBooQGJ7WQ102001huQHSyKAu+G3i1VgeEFPnaSaQpYX5sky1o1oUWo3thKEd0DUbyqGAE4HCIlkoCZXw5mZtFVmzpCs1RYozCkMqxjlY6TiPmAEeWmQtKFs7ml89qjnNc1fWdX71eQWFGSsMSXopOJ+zOaJv8I2I+AEtZKXB1KRPknIeamWKcKNeygRrKCdHBX2PVKCSxqVfkKIjAiok04+V4GXgKKNmapjsYjhwCgUYd6Y3cKdDCij1lojIEFfKRZH716cZwnOG2ghtRlRU5UheSagrpwlblDDu+QMUdXRI2DLdOScK+gmZWv+mUPpM2uQxjEohq1oHoaoDjBJs61JRT7pNtapPf+ZuVliCvUQxJteqJXKki0BiusKcX2lVnxWcwBqsbroI1RQq05Kox8pSlCmjptokwmoGxPkCv9YsFQVbdGqFm7Ktjxot2UoHt/p7JblPs8dbpIgEn1ku15o+5Kp+o5M7fVVeoeKpXzgD9VquCJQwcFkzQiOH+spJAGiBuEeusOQ1tkkzxImRYARNY/Ob5zQvgioDr5o0y+qrUTp/ssMvmbRO4/gsrBWuc7ZVlzeFI0SuOiijkdOdIgNuulmzXZZZK5l3HeshO0uYGxuFGqNMs2R64UWbTANcsgJJLopJZyevJ9P/swijp9i4mARpOBPTKn/WNjmTtH/EAoNVY/ZkACiWkmcVaM+ygWbzfX9ZmjXZsDaIAcyITXLYS1PLh4P6QeYHo6cDKw8pSgKpr9AKW5YJqHhpYFO7jxi0k/G3N1NVKUGmSRwWXMekr8pZnHCrqxKKucOyr3NUrRYkqHSlnlQGUAHwkBPgdJJrcv4YgiZ7txNprbyFYVBLOqSJTMH4iOtKAXCUW01kNkoobKv7Y017tYgrpCBgKEaXnTWkcA0rgvuZmKIXTUrqRAfaYTemt3eppbk2r9qZkrfoKYLZuraHjYsoR5tyvZq7gpVYQ3dFM1BDmsNGrJT1VS00ujWAsi/k/6jHmy2pxU6M+LFRmb5xFjNieptK5L7gOTAumZbVyotqmS8MDKQg2qx15zzEemkv67lsa08EiWSypriuFCys8lp0m5kSDJx5dGwaAMIWBXLM1ZXMdmzFNaUWqrlaaQGduyznKkNPZEoxzL/ItVAvx0dwG5Ql07liyL0X5HmcCH01+qn08kR9GEez2z36+yz1pEVEV4z7u34YNq2um6Me18NGLJ/FaIwLJ7dl3HhKjENGtyyii7AOvIu+EqRxKWZg7FCrtzFoXFmPosMlq3Wi068rlaUY4KIVa7+uV8UOpJAPiivFCFFF7FyaRsHFVG/NNqGKd4ILqnofcDVkqVHAx/+rfyKN+rJ/iKxP96m6jPw/KqNF0GLKJjw26chzq2y8T2XH0RR9vpK8qcW4ZpOeUAyylhxLdkx9koVRm4yYXFxkiBNPtaVXbYxCtNYoH0VJisdVkmKcpyzGrVdX02xAi1PNrlbE7rZypPigUnTCIgh6xdXNn7SpALPMy3h9h9S5UcxuwEWx5fKdvJXNTVbMKyROxVuszHWyQSzGSonNxvVjLyuFlAWZCrOxdGS2dWkylcKvjSLNVBqgGd3QofidzTVb3oe9ZuS7aGu765uJ+ymJauS5+tlawgJH4TxA81aeNCxvi3m8nst7uQQriMcthkxFPdiCRoyjjHhoSgqk6Vv/v4B3mMO8Qxz90+vKqzPqM8JXQvxySMX7wPaVu26k0q2MN5SaTKUWWG+kttJMs+08pRmAVI8UoF3rx0BcMpr2Lp5atinMuM8UpYA5ccz5rEuVpatYfic6k3Olp8c11m+zbwq6vWxKZaJGbP9UOToUzMKotks4Qrcyueg0MCx8txCTaMaYvfM7obW1rYxN1iAtuXzDL6N9aM+UsZskbhZAnKs9N4DrvAQX0YDnNrGNAsjbxwbs0KL71CA5AQ9Z0+pjRYq9XjMWAvnkjv35hWPGuCAARrlNNngiSk/8uibgLLXHoy7pPN+Glhdguh1WweHlt5Qzf7HlQpZmpH6p2KEG/3oOvGkUsK1kq3Zv+X2jWKXfeLemHZcxVU5LHW7EPQFNN3eBC0XgBMn6ncd4iLWm9E8eWF4Alsr7XXIAbUI+PXEQSMte3Zx3TFvzDEjKNLUwUzHDNd8jpNkXwErEZ+FORuARTAIxq7mEFLgrXeIvxdyoQzDg1Svy5dlNBuTxFtVpeVhoRrhFCLD2E0rx+pOVZDcsy1JMvqgkCOUF3pxkpbwDNJKbi6upqeW1+GB5S+FdbCo0ud1oQjKBt0/tKOZWleYpPr8MZVmCG1mv10sMwy2iEljyy+YMiWlV2F8gxnl/PskiveVDynVCzq1KraSTPpWuqLoDyKICzYMKzeBwrv8mRu5w0CehocypzJ2m3tY/JjqZoynAqL6fXdpEMn4/y0Uyx7w6BVWfYvUoTjfn86ORmJnjTZ5+g9qxRK4/V7POV+7WSl6KMzRaNQ62eJTYwt1KO1yETXzbX9ToX/7Jdl6b4OkCtF0EgX0B3CJGl15uClvnXaeqXVmx6w6ruovcoZ4m1K3kXbxY987qa7w6LD5HvV2pMvXjcuVbHRzZS3YH2Q47L2eFbzd1gUy/ZPdLoc3O81OK4Ky9xZmd9b3QM/BLXsae1ZM1/DLFJSfPHECXGKx3LVDWxI6F/S4k8lfcrKxr5uyEwHvc7mY7MvzA5jbzRoI51wkza86BqWtdZSb/PK897xioOxG27TLgu4ROuXX+ro4yTE5vgkZ68HvCu+CONlue7xEN1iMUk73rspNI8h8JRoEJaiJzijm+y8577Tb9TSCdAbx3SmZ7KBfmc6t0TiiK57Nss1lO+P7zzgTDYSNGveG+Z9Cykp9c2epVeZ1pwi8cwfiLQJPEiXsCeQUQfqySrjFgAKOnZ560j7+5yO2+QH9TwCGGdxKJi0buKqOeAhtpT+5M0t+e88L56W7YiBQVd/88dDXWvJQp3rJq1TiMSw2/PnsPSQV3ulGvUIUCx+MXyEYzt2w943Xc6QIEScFc+0AdA9jfZO3llV+rwQAMVzYf5GLpyaUO8KrV/4DFWlrcX+69r0DPWs93XpMQsFaQcowZbuV1e6wKRkkYz86axOW6SCtMObf+ZjzXd773f2BQOCQWjUdkUrlkNp1PaFQ6pVatPViq1vrcqi4JhSPeajZeUMkc9sROYhFltBEItq0Yz3Yfoq9/wEDBQcJCw0PERMVFxqCsmTMZP6vIAQqbjC6ZMLiFujGuEIxOroxMDJNQlZ6Nt5xJyM3GWdpa21vcXN1dXlpYWpJIvAqBU53H2I5LUQKCMVIyNOSzEhNSGtle7W3ubu9v8HDxpN9ZZBXXuew+z7YFA9l4MGWx6RetmvPxff5+/3+AAQUe0TfrBqp5R9bhcIaP00Mc9f+0LCs40OJFjBk1buQI5VOici7E2Cn3Y+GMhtJQ8FiJo2SyjjFlzqRZ0+ZNHSFfXEOyCcGChilShki10sukcy9dWuKJ0+lTqFGlTt2ldAgCZwUkBJ0RwBq2TUibGqlI1exZtGnVLrJaq22OSzi0DkvTIpWqe5bYdH3jp+yrt2sFDyZc2HCHwGxP+tgJwuuxuJokDSi2gkXEZfR8ZEl42PNn0KFFM0oMlthlxHFQIxZlahTk0hBHz6Zd2/btQ5hA5YRTD0ax2LiFDyde3Dihysp2t6I3cg0XdcmNKFV33Pp17Nmflu2UTRKp13XgfBK24xwMNNSfa2ff3v37cUnB7GH/WqquO/LVSC5Wvgk9f/gCFHBAAm1RCZ/0Egrhsc5MY+GkpJ74q0AKK7TwwpxkmRAEOlRJ4zUOLXNnhztGuIugsTBUcUUWBfRiwxmAE+aDuFIw0R154OpOwxRb9PFHIAP04iO4pMMmlM62oNFEVyYDUBNljAxySiqrvPCxDBcMo5IETxGFv+BKKc9KMss0c6owjzRGxL2WclI2mBTSC8Az67Tzzn/a+mUSIiswoIC5HFLngq+eWSKdzPBUdFFGL4JyqQ6INBGDQEUgSTX7bJQyuDnua/RTUEPl5q1RbkSHg7mc8QqWGh2R0qGtUhN1VlprzeWgFepoBcsUVX31wThl//toEjptNfZYZAmpZIKvWmUzokuDsMoPNCpNM1lss822uqOIGqapJ9chVYZHRGq1Uhq0VXdddpPh9iTd9mrKAAR6fBTT+9QJpj4Z0PW0XYADtjWwfcEgoaxsym1wwp3kgOOnDAWWeOJaKzJY4ceuUcm3GNJcpk+ugqV4ZJLJhIGEPge1cQ0Q6QjGExRKzYODVEqiMVNPBDDAmQNeKflnoKm84ZGCWpJnTrAUlKVmMG8YVoaQtQh6aqov5MNmmWe2rLw7CAYXg8ac7XkBf3Gu+my0tesy4lhgJKIi6fISz4TKhtU6bbzzFu6ojtl+pjO3nWjG0lju1ftwxD/joxQziv/dFefA+2gwagVxvjZxzDPPaA/Mps3AVCFgnPE0DkKmRnPUU1drccx6jLTuX1myl7+xheKEddVz172m09uk93HGisUXCINzKFuF/cgRfnfmm2/kjSwCbRCwMc1Lcc/F0CUA0H+nW9558MMfJIuGCojaQ0jv7p7ErFk7yfwO0HVdfPrr16aL4Hty3D+ecJfgePfZT4ADvN/3Lpe+9SGIXGIwAEouEY3vEVCCE7zFAUWGGTetpm3roWAHPQiSCszleBYk3gINlYeDmG54TSDhB13ovH4BaoQRVB5r4MSKBbawOi/kYQ/RAT/jqU9Z9RGCd2jos/n5UIn101Izzmc2RIj/TohPaOESrYi4XzQjUblZEClOlLQj9k0PYbxiGTEHC3RVkQi/KMi16NMxyZhRjkw0IS6oRUbAcIhz8VoSAuf4R8xxZnpchBUL6cO57rXEPmoEZCOTtTaOHHI+SusKghx5SYAw0iZ9UhPvlBQvU0AxlJ3EZCnFoUkD4dEHnOQBKwcCypU1yRUrABssTXnLFqHSCF/UiF+AI56VAFOBxEgiLo05MV3yglfWcIV4TvWBykTumNM8Fi+TmYs6SCebr3OfKqn5zfEV0yTenALDyBmj2M3kRvjLVJ8axkxRglOeUbxeBK+JojFaZ1eYWA+W9GPNc85ToF8YJPUm85R79uIg/2XgIM1MldCBRrQI3SrisrahK3GFEaJuKVZLikaXUUpUpIiAZjo1A0f/6aJ6YdqoQfhzsln2r4ttGmlNESHMnKjpjQp9DRhkRMp8mgWmJwARa1xpU6Qe4i9h0WNB3XKZeWCCjeKcCSejOr0ltTSp8yyJ217GiYIFlKAj8pZVjgoVhR2SDfy0y1bdakjrYeE8MRPrH3jSG1r6kTCGo6tqKDOitwa2CNLs20fFVNeg4hBs0qpjPFfnF7pCD7GC3SphVSHZsBiOEo0tpAFbQ1WoUHRrEmmYs2JFWdTCtTmfi1khDWGxI2Y2LVgtEUXoMil+TTa1lHWqRz0qGd0GrzFSm/+OYJIUolC64C4MOijZdvtc/X1Orhqc4maXZI8h/DQMldFqN0q1K0F6xQStoSnZAAhd9CJxiwEUEV6rS9AF2oOqvnwvWg72NZqZoHbp5a8jVuGMPYlguN1F7l+eeMG98ggm/hyDSfv7YEh0oIEtcC8e9AUHAtfFwDqYcH3PMqZZ2nCU0PxfCrgXUgijdx1zqQ96sGFZXBBgv+gzbsLuil8JAEACHS4xUNaUYuh2tDdjybAjKBA1rRDAqsHd3GLaSJl0JjkoRQayErNx3tYtg8p6sMz5/prSwvDhDQ6ucplJhKIQb5l9KG4D8ELDuTGbWc5XEO+WnHqLTzhxcCDdF2j/+AraOQfaVcBB0jYW2oYly8kpL2pKHQCgY0EHuqir5C6TqfALujlBzYqwyqMfvYBPR7rMk5bWs/ix6Zls4dOhFnWrfyDIU9/ZONVzda0ZOwNWG9rSZnk0rW396yLkuhcw9gyqgW1mY2MQO8k+NpCZfdJmRzt8Rtk1TjwNaWlnWyOwNs61tf3tjTwb3OM+k7jJfW6h1ZWXt+4HmNH97nBUcd0l9Ie74X3vXRAb3/s+lr75/W+AB1zgAyd4wQ1+8EhWG+ELJ5C5Gf5wiEdc4iubeMXt5G+LZ1zjG+d4xz3+cZCHXOQjJ3nJTX5ylKdc5Stnectd/nKYx1zmM6d5zW1+/3Oc51znd3L4zn1ew/z9XOj1VvjQjX50pBcHFj1PetPHmcEczNvpUy+EnmBxVqpn/Q8HSpeHtf51TdPpRSAFKtjNDgWlJOlLYD1729EuPOyt0O1zV/QJYUWGrZ0qj3Tne+iI7JrXYFi0Xu974W+YGqLC68WANjzdl+qBTJPrWxxrfOV7orVNSIrxluc8ccWYs4Z2XvSDLVQGPmHa0ad+0NkE5nBV/3o5ZZTpsPd5NGhPdT9InQkEKNXmbz/z3JOZHL8nfnGLf/wfzBj5y9fBgZn/fLJDH/rNKLr0kV596+Oe8NlXPeCEz/3XYxz8hp/9+FtefvOnX/3rZ3/73f9++P/HX/7zp3/97X9//Odf//vnf//9/38ADEABHEACLEADPEAETEAFXEAGbEAHfEAIjEAJnEAKrEALvEAMzEAN3EAO7EAP/EAQDEERHEESLEETPEEUTEEVXEEWbEEXfEEYjEEZnEEarEEbvEEczEEd3EEe7EEf/EEgDEIhHEIiLEIjPEIkTEIlXEImbEInfEIojEIpnEIqrEIrvEIszEIt3EIu7EIv/EIwDEMxHEMyLEMzPEM0TEM1XEM2bEM3fEM4jEM5nEM6rEM7vEM8zEM93EM+7EM//ENADERBHERCLERDPERETERFXERGbERHfERIjERJnERKrERLvERMzERN3EQGTuxEyoo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RWaeWVWGap5ZZcdunll2CGKaY1Awww5k9lnqnmmmy6lWabEgUQQA1vwgmRnHbmqScKeO4JUJ0/9OknP2UWCuigKhW6gKKIsmToo2amcGijCTE6pwQBCIDCpJQuZGamAoQq6Aijbhppp/B8mqmgnHJQ6gmtoroOnqFOEKusH2VKAZ6vYnArBa32iis+vF7KQrDGDquQocJO0Kz/shAp+uwCtUJbEaPVWhtSnZoCy6i21347Z6QEeHsquNGeG+m5F7CL7rLfguDuuwilOa2v9DJU570VzJsvQYAmy8G8ff767zwG+/pqwf4erM+5BXQQQMIOS8MpvySoWgEB5VIQsZkXyylwxc6EHAPFEos8cbzOjkwyMBgXobLIi5rs7cu0IDuFyv2yXCrKOJMCtBM0m9uwrUcHTezPjyrdEM2Xjmuo008nK/XQVPNTtASQZl21sU17XXXNLIvtKchlm/3Ps1OrPdCzMbstULZyF1QmzwLEXfc9d88s6Lh7v+131IsGLvi5K2NtODylJp704kuvy7W6j0MuD6TfKm75/zppdr35n5hX/nk9b2o++um46Y36PKqvvg2/rbsOTrEaxC57OLbfrjt7pu+eTu++NwM08MFPU/rjxBdfTfLKN+/881ZsDb080k9vvXO95n49Ndm7vP334IcvfjzMj29x+eZDg3767IvW6vrtC/O+6PHXb//9+Oev//789+///wAMoAAHSMACGvCACEygAhfIwAY68IEQjKAEJ0jBClrwghjMoAY3yMEOevCDIAyhCEdIwhKa8IQoTKEKV8jCFrrwhTCMoQxnSMMa2rA78LvhIXKowx5OZFJ086ElJqU9IRrxiEhkUayKmEQ9LNF7TWwEq+gXxUNMsYqcYCIWAaHFLf968YtgDKMYx3isjpExE207oyAKELEKMEyNiygaFOFYCDnxkI5hiJgZdyWAO+LRC2y0QKi65cc/YkFOCDCABNqoqWwV0pCHlADHFDmBvE3uVNWDJBp4hikJ5G1i7UIcnqioyS0ky12WvGTD2PXIUu7gUgMY2cgkF4JWuvIGfZNWKPu2qFrZ8pZEqFMaJ0CAN4nMTJr6JTCFcKhTcawDpFwmGLxnALB9qnDSdIOZKDmBNhrLjmjLZh5i+cnORVOcWKDiOdGZhU+tk51ouOYG2qZMeAIhYO1awCjTZk8wlC4DGusnG/L2qKudipcCJcPfZqkufXYxoUgQVK1SyTU3jhL/omIwpyf7tct3YnQJGk0jJ1X50TKEbaQl/QIQu3XJfabUn+7qU6hC91IpaO+i/KzpElQnT4fqdA2qWtlPFeo9cHp0qEyYVj2RWoKlMnUIzHPqU+k0L40q4aEl5ZRURYDVqRJtjl79gK7CigaKktULXT1rEtKqVjQeNaVbdUFc/xgwlkphrq4MYlv3egq88nUGfv2rYGEG1sFWga2GFURgUbjYJjTWhI91bGQH2zt65jSxVDVBmpI5TIC+9YSTpYLnfPVZyJZWC7YTJmkxiwOmDSyfwuypEd8YSh0E9ng1I1uszGmvJNLWAku97bokV9DqxTJxahxrGyzbSVtRS46Y/xpVYW+oV72mAXMV3dWqvuksCljXhoAi6GlZgFhoFuqi+ozuJ1tm0UyFln+4xW1ujVDeeUqraKKSk13ZG93J0fB4lEvvHeIFXX3u16LMmi5jNwqsSuJBXL0yK4L5O8NI7ZeWnpWDsJRKzD3SMJX3cqkadjvc4yqYusVSVR8JdmKVom1UgDKxBgK5gDYWk4WH6tVl33De6AJOuyFoY4Dny0FzTnEAHr5ZHf5pUQrPWJJCFrCSixzUq20gmXsobtzMSAAaS/mSIWTVwH784KmhlAPlaqONn4u08S4Qef4ts5NTQNEdF7kCB6gAN9+7Awi74GM+JnIJDeDlCrQRm04opP+lHhrIuxXOvW624MciDVhKTxmrh06vpQlor5GxMclJziKft2ev/VIS1J/o8aYH2Ldkei/Un0AvCM91YAs8ExKZ3IDUPkjghl7izB4YtfM0StGrcQzWiLAjCOpLQINGitkpgPYMyJyyDABbgvrFZsKk7aoW0yBm8o2232qdwM59WbdXJncR6gnu4dbSXzNjcCXVDUCrXlrHq16BH7eKrMbNO4OfzDbS4oBX6ep3v7uu4CARLfBfz7FPBqcWkAUdZwYaV9hdgBtKoUY2o00ZgK/aFyw77nCfWtulWwtb2AwY8hcLDOOmvDaYKQ7gNuf7eS2/eR3w7VBhrXzgRIa0zsH/R89K8NxvnmWlu5VLcf9RDMObWDTbes5Z++YA5mBKWGcxUTAfC2yhoKK3uXCAdT/ZWRJd7692vymyauUa3RAsu2grt68mt2yQUYOaXbfKbYfJfQpa/3nPjeV2r1NL7K31dk07O1IJ9521PTPaKoHeXcjzIMZbd64qLfv3d0sz80xT+dnv+vPOE+m7o3AnK6U8+igcebTa6t4qmtZ1oWbO3TBtOq4WCgszW7P0uN/ZBXiWeWu9HRWy9W9nvwv7iFp04a3v1ON3eG6Jkbv5SthsnUlmeqAelbN8NiNDj1txvw89EcmLvg887DL126n7ThyyBuZHhEIjurbWwnwu9K/Z/6ty9/4H435CQ2nn5wFd5k3AVYBfAn9wkEMKiGaZ9nFPwIDts0REYEYRWH5QkGOKl3QLYAC39kDnkmea9wNmomaZRjiT40uH1YH4IgEkKGkxyEw1ZgERU3vNJYBd8IDfMykZmGjP9XsZ9WwMZUFmcgCwhmyvlIEHxWbYxwXG9HIZFADc5DELoIRc5YLz52OExINLAIK2JkH2F4Qn4FrBdlDPZnLZpU0WMIMUgIUORDe/0iwipmvW1FzV54XMhEoIkAFwWECHRm2PNnxzckVzpntq+CYsdWAUKCnGVIWLpHZmp4dXFWi9FV6pZG8ZloAY4D1mZnd2GAWWwlG1QymNaP8CVUhJOqaBY6WDlPcBirJfqDdxE4hQyARKF1RU+FJYhQQ2rwhQ1beJ/ldRswhcCKSL+VSHfYZ5aJhPiPeLQiBemMJSNLNjlKgipzgEv5dgyOUDsdWMYaArBJODxjhz05ci2YhLFcdkK6eMMqBVJcZi83eNsIhJ+9SEEoiGRLgmTOd9JAdgR2NLBpM2bEOPZ4g4/1hlAChgk5KOF3KO2Tc0cxVbJtVbbeZfb6dfDWmQIOKQe9gC6BOF8fRl36hrGogk9HeR6OdmCVOMFtBuc3eQyRd5TLKRtuiRMuCSOtCPIMmRIjA8AbWGiKgkvGVzOAkDGocCM+WTaaBsJTiURML/KPKFXX5wK0UETpUmB9lShCS3JGlzTVLpB4LoAtJ2lFy1dxhpZU+CMVoIlRmnYLEDkXKgKPbYlU0CcadUZVpoli8Jl4rHl0nwjfjkijuCdD41bmLZlgOTNIC5jDSJJWc2OM84l5bGk/iHCYS5I0W5dm0plyZISi3JiAilCVTZJJvZMrnjmT2ANRKpaaPpVtBYQEDTLEQESqrJB7fZIfG2CRu2kHgpjJ2Qmxyym6SgOr/1ZvTTmGMgnLcTbo95kqKAlRpEkTAWU4pJCCF4AUs5QgtjNdOlnDeQnSKgk5wAnuvxm7kVN5oICYDWZIp4h6nHlA7SaWkpgbuyKMwJBgdw/wCKZJ26Z575p3Q+c0rBqGn5qQbHmQPkOTrseF9QtGHw+QjiiZozt5PXGTil83UR6gFjaXRCSEHmVns4KFYXOghHdnIM1DdQszULCgoJWp/IKYmoYJl9mXn0WUclCiQi+Vp9WIawJJ/DOHiDE3wBk5cqcKAvgKQhEoWK94My2ok/+gfFwkk8Y4aRxzxKiitMmoDf5aRRygj2OHJGeZKGeDJA2igix6UXZpL2gkxuaQfrlV1Q1KBqJ3NydaYo6jTKlnBiKSqxyTCZJF1dSAdZOiSiU2CB0H5b2HMpKZ0ZdKh5iacyY2UqUznHBI9q55x2AKAXwmTmlaZ3YFQHpzJdGP9enfSaTaepSyapNjKW3XlgRcOpn9p2C+ctLxdLj9Y6hbo6ssehH/qkViBhwPmSzrUykdpxunqdsiolMLlatXWjdrmrISCszqqBmihmjvOiWVk8W2pePDePiciYrGqmp1o2hDMAmSh/CqSicXNTG3qZCHqflHeanPicwBoGy/ognXZ8PZOa73oF5ZOhsUo5ObWRfXkG+bogx0Oc9qU6lsSvAHtaxSd5wQedrOY5tNNtoPIBD2unqypKNKmq9xpAzXcvZZJfJHBMWRY67joHmRkl8UUwk9mXPhdOOeoFUslPLTtiCauv4XSwgtRgNOuJ4ZSzhBBEcdOinncEqBp7LPX/WXTZsy2AMYo2Wcg0s7GpJpLjMuPSocN6CY8UWkprsVhyK1NTa127kMrwrUEwtmNithNLi5XwWLVqnzZQsEont3kyseAkR9KaTu6SftHkplBFuC/omqgisn0rVBBrCDQquD+5j6tpYb6ENvpoc2/Kj3lKtjyLlDcLpVannWp7t5RboRYGgIbbKCu6mARXmZ9LiIgIrVn7jqMIdaDoLFjbJiarrrHwlRYWNU+rgA6Kn7g4AXtGitsJLs4ZtwPIUVV3qoIUvH3Wc9OYnJsltRNCYuWHvRvILtVYl/06uon3kgLQo2doity7A8c2vv1FZi0HOC87ArKbMeNqI0Y7ROBK/5ayBKGHaWUDWVrz201OWq+JW79b4GF6RKavC70a2LFl+rUugGwEwE3/2kMDzF48hKvEW6RKBbIns2yzC0JbBozVugJpK6NTqSrOWV6iI0/xu3sL/ARU22Wh+22FqKHdVnPhCU2sZ8DMGsMIG4ze1rQ13L8HW52t1DBJJqZGhGShpoIV2rAnJo19ma6B1pVAXKxvyDFjyLmxl8XaxC3eFcUwOjmjkmZtKJQ+dbKyNHY90DFdTMb08rdUIEcXZrvpmZdnvABu+IEUd1EgVjPHWgOvkkgvyLw1ZFdBhK6WFHjCcsEwxmau6adRHGkqWgGULK+ZC14BXK7m1UkFQGg2qP9dPbViV+tIgVugJFAt0KqIzah6i5O+9ZiRw6PKNTh4o3lfPVO7H5iBjmp9KlmOyvezGOrDk+qLmycvXHNrNBaBxsqnwAk4P6it3RW4DelJpjyyYFRialzEo6x5QQm7QglF1RRdTyS+xniph/gysvwCwKeGQAvP3USs2mZggozDHCUnonxooYzOeZwxAmbFStPOMFAoWEaf1LmiGkqqBDwuVpxy/GRG4tpUpUbJBN08EHfQQ6bLg5dPmvel8lykvzsvHIM8HvVPmkLHDoSe+Leei3m1dnmSjvZs1AqJbAsrL/xfmLSQzMjAniSFnaY47EJu3lm1Fw09zcS6hjeNjgP/r5zZifSblUd9PYHndT+6lJhKk7/czUYw1ezDMLTEyjMpz/k8T2RNZ7mbTSsFfoIXztqsdplsxkV1Yr+pVyptWu3lbCxDxCBQbP67ddZcSfgFqzdcUlimnpLrjptIXMQc05e2d/551yjktbWFlb/5dPE4j6D5s8xnzCSEyAMna6EYuSXsZFPznijs2SOkOB57uxyKTUxnM15M2Z9HSo1jpHHG0iSKu+QqUENz2fLHroapb6qNR3jZjVA63J8Mjern1bmY0umJAXjHXfJ41htJo87q3A5kTOB31g5VThXLX7VCzQZGbyl5VnttqdBdzasEMq4Jv6csdiKrVq0i1jXq/2vaG2gnDLFgTU5erN0HlG3unV8B90+6ZIeZFHB2WGJiLSxYBk+/si8E9VzTLY0Ylrots9OIe7Ld0n7+4sLejd3ANL9WhbJ+e3iS00hglT1Nc9hzKGKtLVAKnluHMuM087CN5EaFs6O88rx22aZfdmRfh4fS7c+3FF5cC7wd3nZMzdhWjdu/bJveXYpTzsSl9D6VBI5pZNCNrOTXjFJnm80OtW0Px4t2S0avaZH3SbA2q3l5Q62DmIC8pUsnS+Rk+2wB5aSb9ePFvT8RbmJdKD3q7CxhCs4SF8z5K19SruP1LMyVp7esd+Y1lGM73mMMBpbkh4/ZRX7UQpeHLscd5f/omlzN8GxuzXVr0CzR1TlbtldR5yVUhGTLuxzYn/6Ljip487W1DypUDba/ALhHnO7YNoSV7iTrQplkTFaIlV7nFOldyD26xNbC1U3qylxFKtszD76GEajpPXzaVT3WHlhYsZ2H6rRFTkmVYXm+ulWSpX65mhNikP1ky91Eyj5lKlePcSaY7R7Crn3nx+W2FmC+mzxDU6rZu3WluJ5bcL5suRYsxLtdHY1mxGS+AB7L3hvnnZjwnPiEm4XbIJxeC8/oVHfDejPB/C5DtLRndHiPjZ2/CKbCLW91egmubezee9nn9wPkF6CKHs3k6q574oi4A3/a1JthHj7wydhDBkP/AAVZ69pZqsWHyuHNuni8yxWVLFTsh8gGyzokT3Gs2dI93UYp7QxfjuJKe99djAiwnwCVvD25QWgsVkjzKigbAjsLuqS1mQxd9BcQarn0Vj29QWpGz8Q4X4GKn1kY1ZdZKnplTAYadjmXkOCoWar17BHkaAb/04P4YxBHvLELwEPNWfw7xpnuoCHvcSefsjmtP5gvwDbWMFf0vegq7Eg/rdTI63qrXLQH0i6/uVwluho0oWyX8Tt9upMvA+2Kuk3YjTkt4rUz/E6PQXtEOEYVzKA631N7q9ZdtJW/7hx5NZKNOtSKADdYz2J660Z7zncq6Tdjkxrvq/p2Z2DFLeBt/91C//zuTOv2ulovmztFycQQMMai1V6c9ebdfzAUR7I0TzRVV7Z1XziWZ7q2703iAj4QqABFMtkFbToLUqNMEpdOHEgSJBoz0GhWu+V2vV9wWDwml80tHuVXGbafOOYijkrLseOpvFenGBDys0DBQcJCw0PERMXFDAEBnTalOaG7DT7Iyi0+i82vPCArRtFR0lLTU9RU1RMfSsqhkEmMywnZTq7bL6vc1V7fX+Bg4WFi0I/WEd6KWyXl4pyBtedp6mrra+xsqYHctLpuq6lQNu4ejDlZmHSyCWntd/h4+Xl6L1rwC2fXt5F1F/8uAozoGFfP4EGECRXKIziunQeAav+oxJmjT0zEf+0G1upAZeFHkCFFjjTj5sKEgpR4YBRox0kabi4rWVyBEWMLWVAMzAJE0udPoEGBRsp0ruiCTuJu7gO1MVK+lOqODsJUgQABoVm1buUaj6idE+KgXSnqyIJZZFNl4qy0tOtbuHHlzjVqUoS/SZKgrMRS5yhfimr5nRRM1/BhxIlPue04mNw2splgYiHipgosqMoYc3Kn2PNn0KETbX7ccSKSSUlROpQ8biDhZZg5sXbhg7S9qKJ17+btkyYbpKY3CmGKNOrvDN/MLcs9lsQmj3bMwj6zvPd17NkPIjdG3Ggu2TFQo9TTtGY02szP9uw+PsXtJ9O1z6f/X19kptVGWhVGQZ589+Cei04C+Yrj4AcocuLPQBXgs+9BCCPsRTCxcFDOOKhC8KY5DQNAjToQJRRxRBKD0ssEvBZcIbpjXnOnKgBn8TA8Bo0q8UYcc8QGicnwW2CnAoIMMjn2yDovwCLZYHE2sHwQyC6ZmuGwtH7+6kxHLLPUshAmYkqyPxWrXOBKCgrwToPJxlyjGQRrWY1KsIyhcYOWPihwSzzz1BOMNl5jBQg7/ArTgzoxMPNMVqhYjhb3ALUkFB1a4m5PSiu1VAZY0pTTgkMflW7NQU3oNAkSwoMUM4/wCa7C4ia99FVYYzVSrEJFNcDM/OK8YYJbOWiHzCfc/1z1KwyLNS6cyt6UdVlmmy3VzTRqDeHQUU/addUObfpLUwzMeukRjqYUL1RnyzVXxE43cfAD/yzAytomYllmjT3ISU0OgXgAd052nWBs3XMDFjg0A3b60WDCAPYUOF3F7ffYCvJljqJhy9lX2IeJIndgjju2r6CCFC7C2AyX8TXBO/C5Rb+J1NQYsp749XhmmreEclz1kPrBG5MBYaYKcGOM1zRAu+yTQ2X9cqxmppveLUE4a0CVOEd4dvRNVQGs9z8PemiGHPAqc1RpIxd2+my0ucJMbJJnsAtBThLG1uHZ6pAWJSa8LmcPpMdbO9m2bXQ1bcILL0Yfk4yWGmoPhf+Qj8fTSkhKjZ4MIOAOic2DZiUM114L8Y0NF310VSZVPApYYGkT1ZZLyIPtP/jJl25xggAZJtJz1x0hkbNo9JUxj73tk1hCxzBktnZXfvlSerdBs+Nt5ysstQ4g9fHwIqpXBXWdZ/578OOBfnBo4nj3giF9Tg9boeMOUNoOQwx/fvoNe0jmDr6+4PwFDm3IEnspg2W6Klv9DHjAUZAPZ/n70Or+5CUjpIsCl8sPuJZTmQG1aB3aUyACPfhB7tHtCGrJlAgb4bNNHcwAjQvQhmrnHfLoZ4L8q9u6cAdCHOYwIdNZyhSk0bhOTM46MiJIzq6ygCNCRWHe02ETQchELvT/0EuOQlL7hDeTAR2Fhk7kYhfZYTw+DYoi9GKYdyTWOhnFTGcZ2GLX6NZBL8ZRjofYDCQy07MqXlEEJjxLZ5ADxzkGUpCm2N458Bg8Js0rGRGzHbC4NUhIRpIa8EsOsrpEnSxGqk5L6gAZjwJFSYZSlGOgpL1c4Qa9JQFuMSuhDN14gTaNUpaz9EUcNJMO2YQCbrsImRgBVyzuBIaWwyTmCEu2tCa85EtIeWE5/kZAUo3MPxTCGCiLeU1sHgkslGFmFacnEWi2qDQcjBsYs3lOYiqhlMXDFhLgJg0dIKyPExkO0RIVvXCiU5/7BNGdRgYbjzxJWMhAIhL5Fyl6mgOX/1O5ief4+VCISk59NqLajAwZu6sk8ZdD0Ncy9xG2Ai4hoiNFJ0C+9ksb+RNv/WMg8MbksGDmkaQz3adJUQYtXiYymj+qlvXoAFPk/SgHNCVqUV0SKHxVLWpP2gD/VknRDPljcmWyygJiVyOjZjWbPHOTIzRpKlfur5yP4SRFCRovsnEqpFplKy35sKG6qGEN3rqhWIM1t15yxhXf9BP6qtVWwBIzmHmzKKL6mCQmzA6qAK1nVQ0Fr8BGVpIw0kDm1uJPKu5URoVyywvdJQXJhlaQqaOMO0tpFq9ywo7sUdew9uowcZDJTATw6VpFe1sdAi1hn/QXIgmyM7DM7oKu1f8piND4K2mtcLFDw21zw3dJ48jMW9zs6zcye7qHsa+MZnkXAYCFH3M6V7zmespRp4nFNCZTV5i4GYr2wkKoPZW546Xv7thrpEciFKDwQ0foEueuW6nTsoLCan0NnLb2xm2IDBKoRlD3kkGdBm/hPXCFL7VaOm0yr7BcHYXlpkYg3OF8bGPliSx84qYRD2JyjSX1juk6qH3pB1fd3xDgiWIck64VW+uDRiPCquQACzIoka8FdtLGMhrvkTlm8oUxU4AtumkdcJWfOAHqUXlewGCRS8F0m/zlC1dgto0AlZWvl4yUTC0DoxqzPNdlTTDH+TMEyufJkDmL7+5FyEelyaH/ejWvsrJTzoPOkorvUtr5gmBJZ4VmW4hAACFFWg9ANCWhLU1embZ0vgutJESqmUuP8IowfJEwSmF2aVSTCApY+WuVD41m+aEmrdk9JcbCiao9p1rXupFFbZe7wLapptFTWZLG/pY909p518veja8nuAdQUrY0yKFYOf1l7KrIhkDigjOzvZ2N/yHZZB62bdQ0pNlkSpm9whT0t90dF46OI4m40q4u+Aip3WKbOci6QqaP+m4wd3s7uTkAwgKtCT4m66Z+Sxnf1OcDlkVF4ACP6MTrwQs/sMfiZr3dyfo7J/nwrV5OKtQ3oQlIiqfcCxsXwTqjWIWOa9q2sxMuj8EJ/8MoIRLlKue578h9T0oUuQssF7l5FAqEFxHnQ4zu+YmZrhha1FkLCoKBw/eNplOtpelyfjoxug6Hn++K3A4vL5quFMMFbx3V8MEfLkTYO5YjQlB9Cpoi77iHOsVd7RXfWNsNsfGdNw+VALmQifduabZfO+ynCDwiAgM5qe97RiQ+PJP7u8dTvcwQS+5KOqqGO8yCInHcyHXlx5vY0qf3FffdPBp/7WJgEN4Kn6fyWBQbetOj2BEu37R7/I4HlL3+la5OhewjJtyHfT73cT4r7nebZM1TxcFQYvc/E+311LPT5Mu/LUa+DtqrR38QZDylgch5/WF0Hdn/m3bk+Mh9iP+CclFN4Zven+Ujez0kBLx/x7Ehn3O7gT9386xQILvFywh0+7w1EZOEkATggLbUCRACWUABFC3nKx7IAYxmujaqWKNGgLwN4sAGbI1UKrqVirwKLKrvEzSRswtkAzYMLLDy4DOsk0GD4JEmsQ6syaAUzDFZUKxjGS6GgTM28bTeogAay5lUMRqasD/gow5QUY2oE74eFK0EC8I7oo4rrLrSs6UAyLKhCpTG8jRhkBm72ASv6otUKSNDqsLmeooVzMIL+p3F8R1/6784yBei2JqueoTgmIySowBnc0PnwkFnIKyJwiMiVLdCQr8OKayQyDostCN9oRdIZCpOaTVCDC3/ZWkpHqkCl5hCt2m4NCMXpVBDc8NDlRggJsk7LEgtMdvE+vojFrkMmNuCIrIi0cOAQYwr1XPCxbiDbSMyx5JFAxOxiqK/gYAOfhM7iXAYcSufkfBCZeseIiiQaDTGwJoT/jGHTcpF9kNBBAwcDcjGPPo9eoC837BGpBM1VtPGNyzHyiI/AvOEQdmi2vIuE0FFOLEIJ0itXhySd9k+eJwp3DPHTrNBMWgjSAMEHlJIeDC8oimulHo70TvAgvSiTNBERVMoWyODOjifTtmJvak1kvBCaluQJMpIttrIggI6iHwwPngXP5sYjHwGKWlElmS2MSOasAJGMmSXfbhA3iGt/wvZyVQLFauRMLnzE46SMddruexbBYlsPKSUrOlZyY4kvkDQP63jtBLgv2FAxKscNK6RnKh0vE9CJOljBLcAALgEgLKsryXqxFQQCKJcuZsUg7iUS7icS3cTRUKaSrioir/8S8CkOKBki8UEN1NLzMpDzL9DR7j4SzqEzMOTTMzczI5pTDxLDM/kzC8LTYqcC9IUzau0StRczfmoR9Z8TS3BHjFQTb6MS9i8zap7vxqgzTDoS9z8zRc4TeAczo8QTuI8zhvcy2vYQuRszqCEN8p0TumcTuq8Dt6sTuwEievMTu7sTu/8TvAMT/Ecz5AwTvI8T0UwT/RcT/ZsT/d8T//4jE/5nE/6rE/7vE/8zE/93M/n5E//pErl/E8BZcABLVBSUE8DTVAFXdDRKIqb2E4GVVCFgdAIrdB88CgLzdDk2YaP1FAPbRB+hJcO/VASFccQIUi7LFEVNVF0YxCrW1EYvYv+pNAYPc+K6JuEXDrdrFH8vNFzIw5XSsty41H+/I1cyaXrqz4iFVAjhZgK2Qt2i8MltVC2EcKjk6uz2NEpFVCFo6QhotEtrc/SsiXCDNMSVYtmNFM1hTheCjkMVdMt1UEgg1M6rTREq1Mz3ZaYxNPpBMZtEVI+7c5J0ExcDNT7JNRCNVQ6/asAVVT7TJ+XdFRFbVRJnc82otRKjU//hMzULY1OTj3TT4VTTw1VKkVQUhVUHz3VMD04VYVRU21VWI1VWZ1VWq1VW71VXM1VXd1VXu1VX/1VYA1WYR1WYi1WYz1WZE1WZV1WZm1WZ31WaI1WaZ1Waq1Wa71WbM1Wbd1Wbu1Wb/1WcA1XcR1Xci1Xcz1XdE1XdV1Xdm1Xd31XeI1XeZ1Xeq1Xe71XfM1Xfd1Xfu1Xf/1XgA1YgR1Ygi1Ygz1YhE1YhV1Yhm1Yh31YiI1YiZ1Yiq1Yi71YjM1Yjd1Yju1Yj/1YkA1ZkR1Zki1Zkz1ZlE1ZlV1Zlm1Zl31ZmI1ZmZ1Zmq1Zm71ZnM1Znd1Znu1Zn/1ZoA1aoR1aMKItWqM9WqRNWqVdWqZtWqd9WqiNWqmdWqqtWqu9WqzNWq3dWq7tWq/9WrANWzCIAAAh+QQFCgALACwAAAAAhAOEA4P////39/fMzMwyqFEyqFKUz6Rju3t/uo9YsXBlvX2Y06gAAAAAAAAAAAAAAAAAAAAE/3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5JFIJqnkkkw26eSTUEYp5ZRUVmnllVhmqeWWXH4ywABdFvVlmGSWaSZYAQSww5hnSpTmmmC2KeecdBL1Zp063YmnPmzuWdOXYwLqp0yCLlDooC8BCmahcbbQJ6IKCQqmmhLoqcKjkCLEJpgCCLBAp5RmyhKnaQpQaqcSYBqCpY42Kqo6nXoqgayGqgoCqyzY+mo6bwbqahCo7joPq2/iuoGuJhgr7LBqKpvB/6EdILusRNJakGa10zakqLMVcJutQ3F6+y1HhYo7rkauhkqBoueiOwCl1yrqKrTtPnSop53+2m2t+tYbab8XFHABtv4CJKi6BX90sJqu0rqAwM8CnHBAh/a6QAAHfEDwxPw8eu2tG/QqMcf5IMyBtCKT/M+XJp988cYqR2PuCmO2LDABDy9AAM6GvjxyzMvYOjPNF8MQq6wwAz1L0lWkGYAA7GYwtNKnTB2F01iniiyrTFM9ia5WQ+F0pRPIewHXP3uNSddaKEtvxGoHZGzUcTM09p0ByJt23QBlXSnDdPOt0McXA7634ALpaTjbiJcc6uKHN963yIxL3vGilVvOJ//mmWvejrmde76OuGGL7k/ppsdTc9Z+p07xpKyPXXbkrsvjN+q1245167knnjcF8Ybe+znE5k378Lpj+qjwyJPj66HMNx/OpmZL3w+71Vt/faPRa+/99+CH77j4/+BO/jNTm39+NXi33K3765ujfvz0k9d9/d3cjz8vbOu/PzH9O97/qOG/AVqjgAZMoAIXyMCSzK+B1pAdBEcHvwlaMDfKeuAFkZHBCm7wgyAcHgJDaIwRkhCAAjyhCle4LGmZkIVLG9kLYUjDGtrwhjjMoQ53yMMe+vCHQAyiEIdIxCIa8YhITKISl8jEJjrxiVCMohSnSMUqWvGKWMyiFrfIxS7/evGLYAyjGMdIxjLCY4ZmDISq0JjGP7CxjXBciQbjCIk50vGOIbEjHhehxz3y4Y1+7AMgA0lIiqCtkJswVQUGicg89LGRgngkJCdJyUpa8pKYzKQmN/mfUDGSk2bwZApBGQecCexm1vIgKfdgypzx7Gye+uQqx2Cqt83SEKaK1y0DUQCBGQABFMil1nbJhzcFa5GFmx0x9UCpSalKT/QqVa2WiYa7XSBWtnrb0wAnSWoSYVI9Q+asJNgnZLGsmaP0ZhIAp0wMxDJO4TKextKpziKwjF9YM4ABILau5b1LlfUEwzmnmQEClEt2sgyoD9b4q5298m/Ngho9FVoGgc0r/1VFo2geDpAxjIYTnBp1g7EOwM8JmCyhId0BwzRggIHNa6IpfcI9RwbQmJ5hoGXDQKAKJ0+boiFOsjpmtGDqUyiUa10Y0GVR26C3VK2UbChd6kLTBdV+JlOqoWzW40waTuBJEKtiUGSxgvXUfXkUrGNgE1nLusjAoTULlqJeOf/m0rdyQan99NhX7SqGbKYLr3w9w52epzWiBtYIYHscO215WCwQjJyGbawTMBVLyUpBfeXEnGWvVlMOBC+ymzWCsYqFztCCYbSdNW1fQataKUS1tScT4Gthe4Ku+ZW2a5gtbgkh1N0mNbVL6OZShZsD4vr2uMgFxdOSWwbjMvcIuv+tQeiiy0XqzmC6rH1uroiaPYJqF06X8qd1p1gzh3Xhfp9lbF0nOabe/nF2MBsvC+UrBA3W7KzrhSN9g+C2wzHUu7NzrhQVCeC23jRtgDKvVfkVT0oS2JzZbUJTGTwAWXENvhH+bgg2VVgK/3Ovs3onJwmcSh24V7qM0lplw5nL3UFUscCNozP1ReIbCLit1fNY4WIFvB5PQJiIVJ5m4XBQtRpqdw4b7YnTKOQ/flh2lGqx1J4KzQwrUa4g5deS0xA1rJ2TYdyCVwVWDEd29mzFLFNwbhvFu6IdjnLvUjOTx9zVve33BSAOppwrCdQfI8zOVkZCnk26Z7MWOI60Ktb/rEIW4ykkTb3WQuRae7bcrTXatX81sJs/3IFe6leG8OTwEtA408HeF3aXbqkLA31CX+EKbO1ELKs7DM4Zu/mqHvC0OHHNrygONK7HKtydadAnXe4OXpf+MV01LcULx7bGc2BXm1UgVBFr0b+1nLVRD6rHcDE7i29GmrYn22AW8NPbC772BEpKAQKUdNgxKHY3b6ZqH0Paiq1sd0vxu4Qtl0Deyf4Aw0isSHgv0JT8xNm+x62C5bbKpAHvNNmyrUWHZ4DdOTP4dRm+gH0bKl8cV2GaMZBvCzxUE70CLBVHvux1m9ygoDg1Ftl85Md5vN2lGDQV2VrQkLvR5xYsJ6jC/1nWm9cRd25toq8qlejCDtkR5aajNiP+B4vdUdEXJVsWoF2ElVrNXP4WYlzh6dlCDyHsJyidXEGwOg6A6sb4o15+y+7Yl66q0Zll+9Mz0GKtUn2CSSsV/DSuU7vL9GctLrYFuD7EbWrVvIRPwbCLzeN9NQrtNxSrPEn79yvQN2U7di/Sjqh5TMHdD1BG2J2STKu3MS/ymbrbYu/NCHO5+H3jjHXSXw/0mN2Tpx+lPR9Tu9fVezjUOWT8MH/fVZRPe8Ggr7LTnT5rizdvywcLxeoqmNkmUx9VSXeB8sFHt97LYfsAtWXed1xakT96mJFwFpturwH192vsKxQ+/M2f1f+IzV/ns6NI41d4/Ed++kcJ2wKAXvU0ZmcBBzhfsNcF0MRTLSNBx9aAeUUFeqMvEbgjHXh4GpA+inOBENV8cqeBWCYpBWhEGwMte3NsyOZ1ZmYFf5Zih7ZJG/grpGV5i8Jrp2cDikV9K0he3QVx0pRTlAY7flZ/KrhOFWhN4cdeLxWFLWN66mJ9OLZ0SoBaoKdJDAVphtcv99J6eraFdfYrZLhMWmgtCpaD8JWFDkgEMPcpAwNx8KcyP0gItvZtBbZqgmaEw4ROQygleTgIyKdpz8M9xzKI9Td4HzgjhQh1C+NS2YNgTXBSsZYtlhKJiKBWcuZWlggEutZL+0RXWcb/iFCigKnAcivQTD/wUOxmMsaDipl4JJxoCKzoAShzizqDAUZ3h9Clg51HiX2yMxzyiGs2AllmdLQoASeHY5wVbxhSLcioBv6zggHQUro2AXP4LiX2Bn0CTC7nINVoiGLYBPm2jRn1O4nGcz/1KxgnIeVYB95XK96ygl/yUPsmZhm1jh3mBdgXMNM4jyhQjqvWW7qWMc/YAwOwkFwVdQy2BeU1dxPQUQ8Tj+TYjDzwiJXTS55WABbJX1t1Vl82i0VoBX74Nw4JgU9wSHFYhYTmNA/IBTTmjBaAkVZCkKLlY2lXg3OneAyIVFwGMLKykAXwizmpkU8Qj8bEh1OWbnYI/5V89ykYmFY0F0y9WAEEUG+vwot/CFTi1oV2qFTPVIP4p3UXY17WFgb3hYRslibiKAEHYADsWJVm4pVbiDUWNoOAeIOeBVBYCIxfAChHuGj/Z15Rxm88dIVRiZZpQ2JMQ43+pysD+I321C8Fh5XXNEQSs4nwBTrHszG/A40tg3mNaQTH5G3Y0npK2SEc2JpEUEGeWViqGANRxpgtBzeYxmtkYzhcpZmKKSSSmYF7oHpDtTAzGXjGWXhS2U+V6YBA14WbSDk6ZZo+oit+pZN41nyTaTbBs2G082qSkonV8pxOGW/xJIi8uWvrYnHyNiTr54IThgeEhV9U2H44QHabNv9R0QVwJsk954hMofaW8HmCBAU52vlw0+dV2PJYPYUCNRaF8yRrjZl39+hJFNkjWYZUXQibwSiMLaBy2/UzeKl3zPk+eHNNlZahPYIr/MiTteWhhVCikgegbcedjhkl+HdsNcoI1mmi0XaS6pKGSpJ6SfhktSkHAvZI82eXtUihIvB/aMmeSJJnnPd8eEBcaBQ2d9Y5wAagVXJ76mOegJCgYmOfhqckQoOlI0CmWoBAbmqmKjWSV/UlrJkk9SmJtulBphZeIqV6/9mcRGKgtTeMi/iGfSSnMaqaM7kjnNcIX4d3H9ao5qifaembS/KowycC/XU2MSgJ4vVMTjojilr/TTi6nkxYCLclqDiyfkCKi5GFO9IHqpTKIvH1ml6ykpxqqHqwgbZ4UvfHq9aYTsYoC64KJDL4W7gHq7Z5qktEZepyo+ApmIVwlBYATJfnrE90ltAZWyJKCKVYARkTOaXaNMIaIonVrSFIaZXAlYvnMO0lbsp1rheSnZ56r1NWrjpgrTfprGRJKtRKQ0LGbYwWgtEqo0wAJkhpsLNHRHIHY+fZAd+qRnFSrH+Jn5ypgx4FWWFDo1pgsQxLnauIsP3xazIIqLEAWSTLBvpqHlL6C2MHkT50UMAQs7k5sy/rA7NqB9aZNdnHd6PaQDQbpRKAkyOws3XgLHMjbQC2XBML/0JD262vVrQh27LSBXwvBoNe922zyjwemyk5a2CoM1g+I5Z+0HZQZoTsdGleS69AM126OCkSZbZnq7bwh6ABm3s7J3ASlQdgA683e7C49p6EJkUNVbBYS4/BGq2/qZmbp2RseLNJ67ZNcjwuWZziWWFsCDV92S0KFphZSrmVG5yLaIVuVIeVQqDYKYYrq0B0m6RjYGqoxpiWiqL2t6on8KMDpLTuQziphKlrQDla2yw9s1ONC3+9hbsmIFRWyyRc2o9EK4vq6bnv+GSJq3sLRqBTFT5cCmpxG5VrapU61bhteWsIKrOoWk2iK5xv2WjzQ7iv2nUxVo/KVL7+6Kt1iv++PwW9ZoJTpdNNLaiUD1Rs91lVD/Yrn9SfgHYl/we7eZssGHt+GOapM1VhpUWo+cmIwte8AjK7wIVTKeDAUMqqbNePlxuxT3oDs6WE/cs5XpW+SfV2JKCpfqkE/1Vbm9Y6A4tg5qdbIkzC7DthO6gxFHi0WsVTIHx+/lWJuGpjD5rCTmwCHFwf0dNeD5RyX/sDAXyH1UJcVgfENKC7hSslGMwCQ5xfSQyO5Rdh4pI5vNigTTzGUVLGMAy9AHPG6jrBNUwG0FOrPUoCeqUDTXiiYMwlYSaUNKOCrbtxf4kEgZwDA4XAtTZ/ADbFE5J1SVW8KWTJKOCifweaP6ZmbCT/byIWOJTca0+sJQ0aiFKjrZkwNeFbw5THojCQxrVbgjm6vjwCxz+LuHGQxSjca5t5xxH8AjQravZWfLtykr78p461aXRGzBl8qRhVWUlmaH24yClygGELzG/KXfqyTcKcliETtFKclu3IrtyobJpGt3tiaefUwLrMVKxbwih7a5J7g2jEeKBil5ybyt/SPmGbCUzjLJWZL9A8zoT8b9nlx1ryw5ycK7FpdjsoTXS8x3GrLCC7mezs0FhipEOFixTQUXMoxgUZhsKoJsGSriHsPul4NvYW0ReytLUooXZAouacLERnjwB9mkKgjjrjisTZLn0Mh3X7LAUbPVhMaT65/15lNULZSAFGK8na3CKrVtU2HC3K2j1gVpqVtbXje7X2DMV14tGGaJORls+x5QIOZzGKRb8u8H5MJ9PyeNEEDb2w/E9H68ry543/CAO2x9REjdVX8IsYms57/L+uvGwAN6AZtoc4F5eMTdgkZLyIDKwDncYkl3vBOk1ki5t/raCN4lAdV2iUDUMnyZraG2AAxTNf/MLg9GfsTNZEQyv6tNaTJFQxGznzs4Ox/YafgokskLz8i8ifYtN4NHRqfY/WuwHhumwfA3KPkpqwo7C6OU+eDLrCdtyn7STeDF3LyqEpnICT8twU4K5r+zfSNpp7HZqohqg8N3B9mzrfLWurff9VnwU36hKS41g07ARyqaRX2OJlnSm9ooTJS0fXBgRiyIbck7xu/GScaQqN6t2QEtvTuclYT/VOE6409X0FCEWSzFzIOHp56afXFj7DPc1YbXcv8ywnHy6RHpWASzihMNpT1jdaN/lK20hTGF5/wPfIoMQu/4xPxmOB8INkDsdmTebWptgoRqdqfmU+uiTK3Z1D2IN88SJWL7YB/czOnxt8zvSbUA4xuqo1SEfkOnzlU6Lgt2KSaFZrnl02bbysgVx+EMe5HvC04PlXMS4nbi5wimXlnv3aMF09+Z3HVVXcMFrhxqzXf65E3FIx+JqGlCzk5GyPMVrLmOOOONjhwHj/NHomURAGv8E9fT9+3ZyO0W/L5o6MwPn1doKY6Kruf/is6IK8d3wT6FosqqG9XVTJ3hsr1D4tA7z+QVWGv2/uAQT22Y79kCCqrLR1iol4ee/UQXuObEKovE8pLm4aUBZWV30Cfnrtp+JNnGmTNSstzVJlxYD8M48GppTo6dS7f/cdzMT0nVIcLom2lrQ8Tavr3vj67+pUOUp1TNqN73ncXritWp3Dwst+4QxakwvPZjld8NnVp4JK0z127+nrqm2d6hTFODqux97VPuIu77SdyYHD55uVpIn1qahb7k71ccSXygST866+Q7t4okvmeDpsYLFUZcZ08aXFp4v9wF5I/zuVxSlUGcOm4ika305L9uCErDho7kHfTk3uReRST3R7NlYATu/UjN+/A9bj67OVRvOWtfbZs/W3J5+RC1XaDrCHDlLLo9VvRTcJL7HcOaBSy02aOYCEiXVO5T4QI+dKX0gQ5k6tl205dm/SjcQBe6OB7G/bNytMK5A4s/aLT0iNzyrQpohnllOcgtisfO7vyuFNl+ll45BstaFSHdRU7+/HHj/eqUwpKt6F+c8qPTbzOfGpNPQoT3ah8ko0/TEuzZdESvZ0lLnlW5YBNpZnlUtBVXO4HLACHU/6iaFFbFVYT/DGD0kpY6c2r6ly7j4yu1w8hirG9+vAU3k0vi+yaP+C3ujXCGNQ3oYABvBKX+3ZEDDGotVenPXm3X8wFEeyNE80VVe2dV84lme6tm/cm6xgmQQBJRAICns7QofI6y2GFaDPWZHsnMfBULCkTp6U4kZiHI+lGevBYgBnBOZcXD6n1+13fF6/5/f9fzSoJp+fMDiMAg0voLGvqSxGpyiMoQCzwS6nnbChw4vOHU+mHbUPK0DUVNVV1lbXV9hY2Rs4w4mdgkQML8vQAaAtIR8tjsagoFOLMtESR4wkXZ3kWepq62vsbO1t7ptgo41JZsrBQmWhb8o3ibBJCjizw3ElTKqkjrD36W7+fv9/gAEFDjzhqFI9C8j2ZWiybks8Huv/9C1g5OXMhWX0NjibaIJAPkIERY4kWdLkSZQ1mFXhyAPMuCpWNgkLyU5iSBLzOkhoqbPDx3MphQ4lWtTo0WyhgtLkwGXBvYzKiBRp4lMSxmmHWnbEWqnEvWcVjiAlW9bsWbRpUVyqQADsFLgcQCqTCQdUzHcUxQ4DiTfTk60avhx8EizwhydWSyhW29jxY8iR4yzcZfETTq4gFPqlckWK0y6cm/Q47LLRwauHC5TaGaOKZNixZc+mPcIKpmgLElkupniLI84xeSEMLVwpaa+VmeoDBS4QCN6LkzGuXd36dexDH654jfiLQrrdv3TXdypqobk400+cJ8Htzh/UsU67/5vd/n38+UXmMpXXe3hfKtuHsWXIE/Ay5eQygA0xIJEPo7iu6IUy/Sq08EIM94BGN/7eqYenCcNBLh7hGhxhq/goM26f5sToDI1FHjxnPE2Wy/BGHHPU0QR4IrQgt6ouwSKxU8SZD0QYTySOoiUzKYMJ1HorsJwdiJDxk6pqBG1HLrv0UsceLbngvSSxrMSuI0bDyrMyXUCxLiGjjFIJKa5sapDSvtRzTz7zG+OeDv3baBjSPktzyCAxWzOz8Ex0DstMTCMsOWlmiKpPTDPV9MLofhMUQkJ+CKmIS3tTpL0smvSssIoeSXVOPETddFZaa4XtPSThiiKmlsZqgzxR7P9UJ6GbNgqCSJwopdBSX34ZrdllbZV2Wmqt2ZKhvebbBa7xrBIWUhB8FfA2LKJ1zUEyfFS0WnbbdVcVm0z5RQpgSJ0uWG/NfXTfYSmpE1i4Xvt2BSvBcaaA9d5VeGGGJzMXME5o8uTeGTgSN1ITOWOyPAPl4OkND5JQtWGSSza5hiiI8KrHfte9k02MF2XUZZlPLdGOj6vk4K2Te/b5ZxbGwqRUcmgGELAPFyJQxWVJ5ENnCniOGmiqq7YaOmg1dmPk4gTjOl9HjQYkvp+uNvtsqsWhWD4uPGmxaHBnXktfPchG+268rXZnbrHsBRcLsfOEYeBzhaA7b8QT97NZD3r/+iVhJk5lyOKVtbYBVQz2VinVSB/mWnHQQ29sxcYpJSQduAU3E1JKP5fbNl5MvQqHXEGl83DRc9edrJsnVxIcp2NGdnUbbcb95bCfrrGtBHd3/vm0oBUhOt8LVHvi3oPxnPBHQuWFexrAh3588vMQ33dFOrKcegiHjv3XoEqEU6PIm/n3tPPFLn9//gk6BPXpZcVGRBrDZug3o5HBilvDyIu4FOM4FsgjQCHIX/8seMFXAJCCnHsRcJgCEZedJhCfo5wRtPA+uQkOc2bQXMyCh0EYxvA6wBkQv14Ys+a1CSdoEgbdDgO2iExMXTiUYRGNCJtotc518upKkwxyseTB/w8veXIGC4UWRfS1QHVH5GIXYSHBFkpOdn8bDUK2mCxf3eI1Z2yRBsGwRH6pIIxepGMdZ4G7CuaQiEG0XLimso6OJQSOgzueHQ15SNgphQO5YGRuRDDHAEqDJxehS8x2xRLk1GwiKyuPHz1WSESGMpRC6iSdEKGLLBnNjbaBmYpKMzyxxMl0gWRGokKIQhfkUZS7pKM8PGMuR7qkh5oAZWs8eALUKaURYqFSdHo1S1oWk4m8pGY1pfMqSsIsZMwEkRX1d4IJBPNT8goQMryHmcEEqRO/9F6VIGdNeMbzk84CHDPHGQIrVamecoBigzjnC8BVznHNacg5ZydPhCY0fP9TOKMFyCQYSraqkrmcgtQ0aUo2DaaHPgQeENmjRmkqVKRefFImVcCfAhggndeKwa42wKCM5NOPmDgT7iZEw0oVqED4HORIfUo+XY5wooTkCIOeg44Hmi5yCvQPSHGKNVhusKE/pao836KFfOiSZQ4lgHlyWEtVPRFLiwgJjfbpNQnRKGxBrWpbYxgAXRzgWDAK6QYzU44EtYilmrzUYEhFkb5g70UmTMwY3XrYn+ajCHMJZNBMqhyXDnFfkJQSWL+RnAndyyLdzMLM9opY0Cb0nf8iZEb75kK1rqCFggVDOggDH2V1tp3uxFpobXtI9rWTWdpsLRAKmi1D5VKf3av/RS9E8B1PLdBVE4wbx2773C5OUn3DjcMR9laJS4JoiVrb6lKONFR7/nJeZkpaFsELXfTGUGO3yWYLRDMWc1aROWf1pxcmiICnoOFN5+VtG/KS2/QGmIufBRCjtKq0BsqMgPDpjJgQoQjQTNVMEfumEkYrYAxfbZUMrkN31mhQewJRJ9GwKJR6eqdvKTXDK7YaWzfnwsbmL1A6kKx37FvXveCYxTumlYvpoJWGSJSnWoFGbu7xJlCsM2AUM0h7w1tbHke5qnl633fO6Eu8GhVubzztFU5h3EraxclxlHKZnyu42JayUoWt5xLNeYG/JsMAjgRyhQ9oZjxbkzp+4ezD/+hVmFQqd2NflW1oKIBSXdR5YBLOc6OpxejSYq3OlfJQOwo7uTf317AldnSnLQhpPjQ0TC+JSxmhgMZi0eUbMUGAGsDiY0/Hesq2lJK4CiuTTCRXvP4qtGwFgICHwlrWw26XsGkXLYElw1OK9JCaXufs3z6F0xrQno6Jfe1NGXu3zXgsYJmC17Q+Ui49yPSwMIdtdIuUOsmFooqAG210CtO/py403zCj7XTnG20bnpxxjWM4YJmnd0OlaW/prcU2j1nfCy8iZUv5tjU258uxZBSRkFEPYlzUOdV+WToZ/nH1FtJAElymXqirpeUQUBS0tnBH/7NrkMe8fCsfmU7Ow/+kTYDsHVT59ZFiLL0xysfD1pZ50atGZQp1BzwK2U6mEcCGREBFL/fGpHPj6BPF4NvoW58V4bbky6l7O9cViAZ6hEakwzi8JzXmett3N2nktdaGJd+WFLSsi65OvYwnlipu6u52wItOcKjzlOq2Shy3TPB/fHcUJgyAgKHpMPCTzx0pOQeaZdKWvc8Ay12KhBBSUtoKWgbuOLVOedQvjkdqJASrWisKl7qOoKNJT+hhdOlTOJL0Ck997xV2pZ0uagu+JZFrm+S2KrKovGhPTu4vQGei+176xR64k6R7EHYEmqdd2/ImMR755+fXdtMnP9qOI7NkX30jS2BaRMjZvfL/x39/o7Yrtv6e6vBamb8X6acPNnSP3bsn+RtAhgk44SCwR1Gy81oIjxMsUmoOTsCrVkupYjAvArzArusjXomq+Wq9IDGHmig10+G4MgkM7TKnA8AvudOjVoo+DHzB2CCa9jEhfIkUI2GoQTCM5ssKfeFBdNiWhGkaF4RBInwMZlAsJaofciA5bco+q9s/CboAA3ioGRyz0ytCLCwLEJI3LmsKxvqnNYlCj8KhaaBClZET8MOeIcxCNtRCDlLCbqGY1RqO2hsQpWmWHPQXDXiod2KJ9mqsNgzE7AC01BKUoRNCsVMBeBgvN1iPYPKq3rlCQZzEovAENtg9xoGbPnKs/3moB10Qp9ehNE2jRFJEorgoAE6jku5zmwuzsTfkQt1wqJ2zPjHSllEsRVw0C7CbmvSxBbrIE4eDMi/rwgAgPQLokKQhHY4RolxsxsiYJGm6l2CMOw67NAzQsnsQGUObLcXzpVbcI2cMR4Hov/rTJhOsCyVEq/lqEmN8teUBkBrUOBgTR3okCQBTAjEjl/Rhuf/QKy67DS1bkBfhwbOCibAbl3rMN0ksii8AxVq0s1vcPr/QNbKru5vZwI2ZPXKAnIVMSITqyJRIBocMBF1COvWJECGUFe06Q8yCFWDwJI+MSX8IhSQ4AJtcgJtcCs+TRwZDmiqsiRuywk9wh4P4Df/UQBo8KUj6YDyZbEqepAVskoJPlEJCkcFvqkEAKikW5K+VKzzsSisw4603w4t7dEqzhJ07YAuuokoGGhihc8EvK0om+ML+UqQwYcqzRC8EtI9xcAsyyTxq+BAoMEoScByBy8t0m8YcMT4fQ74IisuXfEIeIaaNAUnEbCvxuUJ+G5s1PC9Q2yHlK45lCQw1wSrFvMxrAx9AtIHT3D8XiAS8tLfP3ETjsQwe6jeTSj7UjDm3ZC6InAMXs65vjDTSdJ23ZC2NcEm/2c2Py0w46Uw/4AjavJwkik18uU3GoCHoZM7Qgjtuc59kW8072EsKGiLxDJ/2e0x8KMp4YaJ/I0//7uQx7yzM5DvE7TSBS1LE9PQD4AMl31KZg+KwRITP+Gy0zQzDQgi4UFkFrLvPLzIXzfmjdGhNlfGtAiW2lmjN4KOr6cQDh7NMWWhNafjKC8U2EaUxuVO58/yx9/GEOXqQrHTQGwC1fLkeGS3ROjI2o3QGryCGDo0VnemYeAyBGNUGpOPBk9syEMVRDDI2j2OmSeG9WKEItcwmgTnIRwpLe1xE8tDOkztRJq0qMBXGFl3JQnwaBaWCxQIcWSGBh7jRPliJ01BR23TCMM0wArUrEaJTL0vTupGE5dy5xYrMJX3Q24sStVww77pTfeMNpARKgDvMPRiO9CmrykEiK6iI/+H4Pp8EnsFi1DzTCcIkHgNku0haPZZhER8whM8Yt+jRp4iTL+JgNlD1NJ0ozln1Qxy7zfcLRTijQd8cTKMY0nLhJO8DL1+s1SgroOGEEiilRfG5MsoIAIsCIQeLuFsiFm1oUF7tKLPKkshzNmWVMrwYPhPgUR51TVqAkRIzo85AkiGNSEMl1QPcQdaj13Tlrdgc14TK1O1KhtlLlKwiOtvDog/wLe3hwJGguTOoV+wTswYcuQ9TQX6Vsi1qERGKHV4ZWP1sKi1QlbKEqPJQ2K0ECBLhIFjp0WTsG7qr2DLTTYjCps0ig9to1mlyFcA6Pk0rBUZqEAJ7qpR4UiZqh//L2leXdSs+A6lfeZXmM0nhyhymHEl1TUTHsD1jKKALYI1Dk9qjxbBUcqA+Rccf9FXpILPWyNpynFQ4fUiqbTy6PDVZ7Nodo5AATBexsgubRUt5/bsNEBnQW1tRxBlly9scuqINkdsMM5eltMBjM9udyQAC0No5HNbFpUb4YK82zQA2wFzERaykSwGgVR7N4FuhYNg3mk9HoZuyy7HOrSoHRZqgTMu4HSY22SzAbQUX1dIAaqioa13bgtNkut0nO4So08ikdUPG9d2ik5rehclHKVTq2QGBjJDPRAlZ2lvljbm886ThsErBvRNVRF3KDcGkzF6um7by5Mc/OCZ9AA//8a1ESXVc87226n0yWKjPKii3A7GD+p2D/p3fFQvZ7ftNIA3c/a2D/0VPAC66PLoEwm1cDLkSAACABZjgBe49dyhUJRnT2bBgC65gCr7g1NPg48o4C3GaD/5gEe7cH62ODSXhFY4yFUZTGO6GD47CGCbCGSZbk9nhHM7FGraOIP5hZ+RgtBhiIs7FBE5iJm5iJw6lbnliKYaNKJ5iK26MJT6KCfbhK5bbLDaKLQ7hLs5eJB5jMzYf4T1jNU6FMsbde11j321jVvBeOK5jO75jPM5jL/liPe5jQOBjPw5kQR5kQi5kQz5ks5RjRA5TRVbkRcZRY3PkR0ZkSZ5kS3be/0vO5JxYQ0DW5ECuZE/25DQOZVJeUFAuZREGq7M9ZVReYFU+Kh5uZUK2E5i4l06W5S6mZSx6yVvGZVLOXV8u5S3qRFUk4GDWY8e82e8bqj0b5WO+U6+Lw4mb2qd8ZjOWMErVGPCUPGv2Y2zGpWNqhCE90G5eZL06pocVpOYqZ02+MVxyiRJiZ18muTdOUnm2ZiQVM3C8Z1xGLriFWX62ZuxyBGDABHIO6H6uT+xF6GMWT1ZmaBYG2LFaUYgWaJKt6DieBi7OAdAjB6PFaEjWaDGug7p1ZpAeY1A06ZOuY5VeaTNGX5eOaZmeaZqe5JauaSLGOCnFaVLuZZ7+aaDOYf+KDmqiLmorbiyfNuozTmqlNuOHbupxfWqonmqqrmqrvmqszmqt3mqu7mqv/mqwDmuxHmuyLmuzPmu0Tmu1Xmu2bmu3fmu4jmu5nmu6rmu7vmu8zmu93mu+7mu//mvADmzBHmzCLmzDPmzETmzFXmzGbmzHfmzIjmzJnmzKrmzLvmzMzmzN3mzO7mzP/mzQDm3RHm3SLm3TPm3UTm3VXm3Wbm3Xfm3Yjm3Znm3arm3bvm3czm3d3m3e7m3f/m3gDm7hHm7iLm7jPm7kTm7lXm7mbm7nfm7ojm7pnm7qrm7rvm7szm7t3m7u7m7v/m7wDm/xHm/yLm/zPm/0Tm/1Xm8h9m5v935v+I5v+Z5v+q5v+75v/M5v/d5v/u5v//5vFIgAACH5BAUKAAsALAAAAACEA4QDg/////f398zMzDKoUTKoUpTPpGO7e3+6j1ixcGW9fZjTqAAAAAAAAAAAAAAAAAAAAAT/c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OOPQAYp5JBEFmnkkUgmqeSSTDbp5JNQRinllFQyNcAAVTZ1ZZZcdunll2C6EUAAQ2wZJkRjlonlmWy26eZWab4JVJxy1omimXbqdOWWe66ZJ017StDnnzUNGmgAeMaQKKEIBYplmo+SqaifjDbq55iIDoBppTWliemYArxAJ6cLYSlAqJ6SueaiJYwqA6ukghNnAKEKuiqlTsAaqzi0XmCmq0QAuys8ApBZrKQi6LpCr8PSc+r/AsWWEGiyuDaLkaojKGvtQ31u+gGz22J0qLAZPBvuRVcei+y5Jk27LrvtUvAuBYPCm9GWkkLKZ6LT2htRn+kaO+8Fqmrrr0GJFsyqAfQiW+3BB3WLQq0QK2RmtBZQzAGWBlfsz5YaVyAAlgVIQMDGHluKbJyPLnByySlbhGe+Czysgc0WMNtxzO1cubKfDEsA8wEY4DyBuTvz/M6jQJ8s9AaaZqp0owsAS4DTE8DcsNRTM8MquTj4PDAMYHc9y9djh3HqmPWafe2m/WpQttuczD1Gqp/ayoGrSdNdiLJ2i5F31Q63nfO7ffs9SOJrkGv4xkYrbg/bFjwueUJwV275/+UGeUsry5tzXhCm+BYeuegCUS6BpIyjDlC+Crfuuj6nmjoywLMvhHfNcedeatV6+96QmaELb6nsxrcTePIDLU848w85D708Bks/PTy/Dj548Nfv8ynsmnfvz/bWi0/PqPqa/w/bl7KPvProsPx9Bu/DHw62LfMevv34EF88//TA077qB0ByCJBjvSvgPQ6owH4QsIEQjKAEJ0jB7JSvgum4IAaRcUENbhAaHUzbB73hwRHySoQmJMgDU9iNFbIwFy58YTbeF0MZEoNxNbShMHKowx768IdADKIQh+iCEhJRGkY8IghRqMQmOjFmZUviE38RRSZO8YpYVBoPswiMBP9y8Rpb/KIYx8ikMJJRFx0z4xlxocY1uvGNcIyjHOdIxzra8Y54zKMe98jHPvrxj4AMpCAHSchCGvKQiEykIhfJyEaGZ1FtdGQjIHk6SVrykvmRIiYlYS55WXGTnQAXKEdJylKa8pQ8iCQqD6HKVSKik640hbBaGUtB0LKWgtAkLhmhy1368pfADKYwh0nMYhrzmMhMpuAKp8xJ0OmWzRRDAbQWzVCwr5qHwNoFjgVNbG6hZNrMGNe8yUt9VZKcd5BUJ595TnSKaZurq9nzJgCrXrpzCkYLmbd4hzb93bMMqcoA63A1rQSa057/LNM8ydWrfXbLimKjZzsTmgTVKcz/ZOGEFqSOVr9uUrQF7tvoAgyQUWj5T6MF+2gaIupPSU2zAgRoG8hSqlIzxI1PJoOp09oHKo/W1Ae6yh8FrhY02PV0oj8VA9A64K5PJtULl5pA0CC3Oqc+VQuqq8C6cEYpn141BxGtVsjoqTd2fpUMpZPn7Yp2Umyd9QwMFGH2uPdWtAIMYxWo1j7ryoZbFTRn8uRrGwAmVL4hVbBKBR6wxCZKxJIBlp7EAKZCdVjHTiFOxcIYZeknKMuCIX1VrRz9EOhZL/QqYTWj7JrA5tXS3oB4rCOcVV0rhbIR9mgIpW2waDpakKlWt0qlFOgksFl+Vha4VGAZtDRqq+MiFwl9/6NVJ1v7XBcoi1V4rS4a+OVF7ZrBnM717hWmG17x0qB8uTUvD9A7MMiqNw3Pou57X7Az+c63Bfa9r37/kN++lteRW+yvEgSMSQLvlxS4y+t/fZleIPSTBL3bF0WHu4UHmwC8pAWBgee4YZDOVrITyBS+NLzgA0v2wyAm7q/8ec8GD0GXmzsdS385V7r6qsRF6FtQb3VjF+OxsRK9MdRwTAQG3thn8gos9x7qSiDfgV/N9eueJuveqEUZeMp0MnHHqoV6STnKkSLTXkOLZSUn071H4zIWEmzcMusvb7NSpz7HjMwOwwB3J03y9+bsK9miuMBcJXITEizSqo3Mz1p2K/9x/8xIVi0qWj4ecKQyu7JF702ksLSzE09arZZF+gj1OtXaSiewDihawaScmXE7rekZ9A5YlFMzwQb26ThC0s1k7awHWk1ins7rmtkVaOzIfErf0ky0uxb0bk0t6z7Hc5eoIi5gOYDmQFyzycxa52RNzWjoHra7N8O1KzVbK5DZuAwzG9sBo2bVAkx1lGn036rcIFRU04nOHtAar1m4r1kCLshGqPYJvKzYlK6rl6x+3r75F1HDGi2qyk6BlgeuV1y9y4NXW4C+5RUycNtxsfWN1BvcF+YUZDxrZr53cxE5UR6/YVDbSwE1KYA0cyay2QQzsxraFnMSvBTlujasIpf/uoADzDzJul5DumWw8XlKNOJjbJrGL0CAjrOh1k8jwKmle25GHh3nYegX1pP8MN6SstwrXToODHDwtQJckkcHHtQlHVkcHLt2c59iWjNggLhfgYDyvdXYj7j3w4Fh4Xvj3akJuW1RIooA1PR7J/I8SCQbWuQh7jYmeg5ITdHLT0It6SU6NnjCH6u4ua4Evrt+5LwPkXiLdnuQJfyI1WfL9UKk/byZm4n/Ih6C18QpsSNx7RCAHJDMWmzSAXpwzX9LatILqCUZV3oP153FKzAyCZw3vxr8vk60Z6vxnU/360MY9OVdlLC+J2byjzaCrQPVkNNQ/ZtZnNbPdLoeQSVX/9z/4PsasDbYB2tg5wH1pziB8iyiVoBdAIABSG5blijB1iruxzwNJWKeJHCtsG2ZFy0O6DoX6Gb/E0oX115jJWqotj9PZHnP9mWWsDz3xnXXNyoEBSsfGDOWh283WFsfhm/+5mX+Jz4oaH8hNnyZID2l81uZB3C3tWpEdCxDVliTh2hUBS1KyFS+1WZQMEBBCCbpknqbQGpWFTrr5kkVqANcKGR2Ijvl1oVR0EZq9wFkiH489XZMAHL9soMfIju792TlZVuCx3nvhwHZFWef9wQXl1cpyC4jmAiB42vkp4Fghn13aFSBxWbh4nGaAIkgsCmsxWqO4oYi4DDPxn5XBv8vetiAVRV9cJY2NHh/TSBCeZOKMEKL3nZpSPdss6Yx7CeLInZrSsBbX2OHq0R6ppOLWlWIvYgsKEhYwtWIPTAvEtiG6PRX4wc+qwVa8LR8PrBT0nY0n2dl/JRQmxOCWrVqczMw1HVyLtOCmCdPWyWKixSKwsZlPNZ+6+dvQTBNced5WqVOlFhMlISJ56iGviZQziYE1AQp6rZc0WSD0IhsqsZ6RegErENhh2Rf4TdrvZWHh+IrtocDkudQhNNa6neGzIN4TPMwEcY0FQmGRQBO+uhgsGgDzyh6F3KAi9N1DAR7nBUE4SR5FLld8oKTCpKOKGkJ8QaTGvdu8ghhWPb/lKBGcxQglAaik5NCbyG3KEcnlWTFjxoXd6pSMIZoi3JoAUSDIRO3hV4ZBHEokTqHbKmEZVPVd2T3ZogiW+NoVxeQlhcigHGAldLSPpyFc97oYDm1hJ3Fi2Q2TlJQYwlZAVYJIYIpBJV5e+XzMpIGei9JKzV2jPi0WmqGJx6IAZPJIGaZdrmlSoZlLrZHas6YmnJZkUZpICFXBZe5AwSkmZqDkSxgWMp3OKSjiVuweOKmNae5H7IpWkkJVTbDm9vUcdRnRb5pjVZIMcspfvRSVTiXm9lhlgmUncmmgpL5NOaHMVOGQobIer45bfknbl1QLJRUK+WmTRlnnAWyb9eV/2FP15b/1072eZfhU3yGFzyJg1qKqYjOyVz86ScTuAAIUJJWuCCttp9sJZ7WtZ0Jk5fqaDTtaWF0xTpQiHT+SV+FF464JTfcmJ8lOn92OJARWWFItU80pVwoZlbEWG83M6IV2aLWZTPNWJCVU2lFAoSHCF5Vg6HaaQLCRVaIg1QGU19OqjcE+Y+XtVWhZYN5VSv4uSRh9StKKnHbaYYFqTAhyZESp34wVy4MaKXRiKW8V298c4hGwlBxGU9ElpoWV4ooBJvtRKCjqGbNh4XPdwMYCTemkjkzhTjL5aNquTJPuoqCOJhQJYexWYTESYzGp09MGZAA96BVaH0stleuOf+mlVOqjkohnhNbeGmKeLCSXdVVQ6mNwpZ9LElJ3HZ7tnp9a7qivrplK5egP8JQRjWpciBvmpo0xmirwreXVLChGDaJs6mgJ8kkrqJL3ulqvieKMhWjoRo2lJJpZcdExkKoR9J9RdSct3ilmoNjHrWRxLg2PMqqaYZ65KkjuiJ9qxBGeJirSmCvLzouueaPhhZfRepXtwCoLnpebcoDktif07omSHOwmhoL5aNjqaoCHZWNL3mvRZKtXKCTkBkCLpRfG5ul4uiQQ9kju1N76rqkLdWwD3h+X3BrPnmu4GML+oKoLgCq/iWOjhmm5yG0ueJ/MfiydGCw6BkwVygj2kf/LYtgZ0T7m+siap5pUjWYsQBST7M1tTMweB2ztEyqtV+Lf/02bDkSg2qIpobgY9xFbe7ntUf2dCgrt+JBq/b2a0jbBwEwmXb7nyg6a3vrITtmhCTrcnLgQQbwboNYCRBJbCDrIEKXAvR4CZ5JtmnnscM6NjO5AewTuUBVXuxINA46uITgrTOiLbMEn/84Y4vAjgxzTg8bCZnqIhAZf+QKujQJUneaM3zmqYnwtjeyYs64ilRLp3CQQ12qcLiGNJi7ZrHKIxd1tGTjmIlgdAZ4taa7QSs2T6vVm92mu1NglxFaSe15RpBJvRIlvmrgbiv7kpHzt5a5vRAysoaLC/MD/27yGwTsqx9NZQyT+0bj8mf7m1xP+rzTQ2pQ6ZeiMlCvely1q0TZ021G68AyqrHnlL86an6YUMDTMcH25zijaL3+RYEjEK2umLNKicD28Zbgy1nuBjN+ly8rqX+AoLd6mXm0Cq/m58FZ4sInLDRC6VbXhLd6UHI67ImualYYi0d+UptVJbwjB1ELRTMdCo/AK0jH5YEsvF5UHE+r22aUl5FCugE+GwjhKjfv078AdFzS2MXm6mGM2rG6yDXEyrZ7hLqXmMVs2cDSuHxGJZ/ZiH/5yMeFxLPCecTWmD9r9T1cy5E1tJYmVEVyc1GJ7KxzgLY1KFuqZaEwWwLOu7tKQ//JKIN/dMt8WuhnxitP7pKNAlg8nryrgPsnJbSUuFi4tVqcsdOLz7NRULZQA0i/jaubKVsntSxjLSdcFnxihxdmu7PJAyuw66kD5wuugSPJSDLB4Yu0GvSB18WreoXFeYhl9ec4onimwDrMQ7KhF7a9ByqVsPZJ+WpmLeO6toJ3CKR20NS5NqBJPpweeNPNrlfNRxDPYysoA6XM/3haCUfQyIsCbJy9TeKqUDu7JyzMm4lkVZpm0saxZbXM6hzE6BfRhIjRHcKF2GrRnchMcSBUUvy5/ASI/axk9myi5/S4TSJh/2vD2SuDJkxsUot7G/yK+xNDCKVK6bl9cfnP6BH/ih59seym0nisyjwtyq8id84MOcpqvk7FzppbvWKmMY5GUF8NJE970ByIAoWHzmNgv+LXrWs7nkQYYqM5d2qHPyOGqZbXq04yxqNIlZVc1ch7ooOVzEy4QuB2xqtDjXdWzLq2pwpXbxvc1zZjNzQY2BfkkXDFw7rKbOGWNgDru5MyVwIUbniaom5i2XDa2AhrU9wVSQy9Te25vPeLwe+YLpvFmNN2bkx9IGIdxwetlbRUT1yKfaDq1/jFblZqKrJqqmCId10ipe8rd4bcCFJEyTeNuOEJwe8o2ur41pois0mylUkd2JtQyIVq3gGYL2O13UbgkiQsJ4TFfSadTh9G/0CzUtxrK9Wao9gdAEtGDH4RXKCwEKXR23X5/XbHTNtC/HWyytJ/0jpAjAix2wMAm6gGM7vIs8YPXrERHjlFPE7G6gclk3AMm9fp/NCBC9TKBsUEG8CcoroxmG4kjQQwE6mG50KbdccHlD7CDMW7Pd2p7YvqBsdWDXRCzHGei8km4N/rqdHwi37ZxwEzN5agySls/ckPbAGMm3rxW4NJVD0OnD/sreJM2tmRHSurSrlGngQbPgD+XckSnqQ6LOR/jeQNY+dYXuQHPnttDl1xyqDdbeYrXej6E67xxZ8nkFVhOQHsiC2ZwzM3Bc2I8DnAFuTbOTDQmXM4A1pqS3PRqv/WWEt1WPjnL9LbiOmmdS3bpD7EvZvmYqagijngc01Pj67YqE6huU6TH4lbXPxAQL6E5oadewc6EQfgly0oxD4smk0KRG05NZ0BUKy09iqwKB7M0dXeX+6keizfph6ywRacvAdw0wxiPBUw8HhRFBPpnhvfhNjeOUzWG+Xuu0RrTMjJ2Cc2lsfA7Y6XA4qphMMwV2OUDM7Hk9orXGxMYketJRelKlur14a3ZVk1QTPwKorMY8ZkxKt49a3FUeVmkNq70b64nourfbYyXX7a/Z5i1Coyuvfta4Tep0joMNuH3xoAKT9VNkPYTD6wsk7zxOQt2o24cp2LzF26PWxqTHn/uSFN7njL38DkVsjKi+oZkojL9KQT74eb4tv3KU0r2NBT4y+mVvreMh444rilfM3GW/RK8bqoiO43nDBvzB3/d/SY1KdlhL8sbjRscZ08V4lo2gsmYWmz6x9kKPmML1A41rwzscsNvAHz8RAVKYjtoKjSfqmcZVUbjxKb8HJ+9ZP/2yjz0bIcWQFON3FeCHSSWSrOZWvO5gAPjpHpfXAeKqEtOWJvBZN7bM0n97eq51QFtghU8AqfcDT+9qUTY4clf53O6xRk+OQ5byyIrtUNtY9ij9+7u9DPI9v/2asGW4MLq5foKGW93hj8Tw5XvF1f6F8o2dGc3jBY96S0V5zG/1WsW9uWVtL6JzEjvIjMDD8QMMai1V6c9ebdfzDUgmAhLUmcSi7VBPaSJpmiY+9EaTfsRWBQOCQWjUdkUrlkNp1PaFQ6pVaLP2tWaxvoZLRcCYsZV8qzxWyysngvXvGOWN7W7Xd8Xr/n9/1/wEBBphM0o8IVAa4FAcUOOgoxNTKwN8m4tEq3Qc5Oz0/QUNFR0lLTLBdIjs1GmJRNjZ/GihMSiQDHxZYuEltNnNNg4WHiYuNj5OS+MdUNWMZcn57W6F6TaFW0mDWTD8xVYGXxcfJy83P09C/v8NRKi1lds3da60xoinjatPmMHxcWhsJl+OZsoDqECRUuZNjQYZBmkf/a8aDHLxcWOr2imZDkjxe/id3ArAjY7eFJlClVrmTZctcie+uAxMO1IYU7iRJg3IP5BU4AQ7EquiRa1OhRpEk/RLTJsV7AoSFgHPQoUscER2z6xawwFWgziv2UjiVb1uzZZGeitmHh6+bISeCeTl1Xc98NRT938NqGVURbfiLRDiZc2PBhO7C0ybuX9dfXvjwx4Pq5E+41sfmAZcRhq02IknYxrkVc2vRp1GcVv2L8yk0vX/oajZnVKNxqDIoG0JUTyYBMXyC9oTBjox7T1MmVL2e+8C1Hrvoy6bAG0C5wGHSDSszM6FKMTQEMFJBp3CQs8vtqRGre3v17+OnQ6Nz/aVLzikm1Au93zBjTfEOicq0Q+4R7STA30jOwPu5I6gG5+CKUcEIKqdAqHwG2M+6rydgrbipI4nJlHjp6ILC8N/h5hYcCf/tsAQIIYK8LkEKDsEIcc9Rxxw6oUstDFy3hgsEWuspLN56eAejBAlNkEagXMxPvAhmboopHLLPUUscrAXRFwwNf20yoN7IDbj3S7mIxFgsU3PJNOOOEU7roTAQjxh7bqqYvSKTz7gteKkmTElVI+K1KCtysSk5GG3V0OSVvuLK48GyLbAO6pHsll9nYuBE0GHOg5FFSSzV1LBPZ3GgyG03QiTKQHKkPkziuu6cmNz4liKoYEfXnNV1P/xV2WGJN8Wu9Gtth5MJdtYJyVbs6/eY5g3rbcFd/msTAVzK8CPbAYsMVd1wpUvGAJGUHOrGeXLyY5Zb+2NyPu0eiirQIA0BcdlAQ4iL3X4ADhuiWjizglt7hxkAELwzhFRJZqJ4BVFB+PVB0B6iEYOYjgTv2+GOxcGG2Al9zpcgdMBnJBAwW/Gw3JBL8dKq30WCbomJC32lFMpB79jlckSkYr6l+1SDNLmBo+sFWjqgBkUaKWTXOK+omNSFICg4ocon6Uv75a7AZpQHrIPhcI2ojZ6zENndi5sKeFV0NdChEJLLnBJkzqPJiFPIGtR+cwxZ88Aon4DtKggBsbcBY3f/hDSaoHrSu6UWZJjjJVTMzYHOb5hbC5BoJF330OH3leCsOeWIGunzYtJrnSUzcjIa8607T0nqvCVZMbUn3/XfU9GHaJm/VcKt49Wjf+WxzZ68XQH+JVnnelfstbi/MkGCjIOC7936wq6ZP9AIFJe28bnyCO475+czj2aO3qC1PUiStFQrl/1AEQv7hv/f/f6XQQUYFKICLjtYZFYmvBlBax5okhouLMK93izAahthShDiMZg6umiAAPfhBpeCJgB6yV0y4YpHlHWtivxiBZehBJBTFpWqv69wR/tGFDAlmZYEDYQ99mJAqkeRhqWOdU9BVvYKJpILSsN8mJGeIndj/zG40VMLlaAeSinzrh1vkYjHaVhDk1YNEJqGW7OwnudylrVln64rdnkLFJZyoLQzEEPe6eEc8nsJvPomVHNTFhSfGznyMkQwaiYC3XqRAN/BSBAyr8EVsSC2Pk6RkIM6gwBq+Kg3u+iMW2VhBMEHINayCBN6etsPdeCVzN/OcAitxsErGUpZ2+NEQhBgvQIqRkN3B2EF4Z4lSzmuJRdTiIVIXDVjOUpnLHMUME5nLMSIsQEcMy9sypsswOAN277hF9fCQCJJJj5njJGcfaoWw98EvLow72ftuqL7eOFJNuxjmHfCzlHLmU59FgyYGA9PNwBkNfeisp0fgyUuZKEwS/wWl5T0xoKBk7lOiEoWe9sISPWz1kmdVux5CR8XP1ZmNh02QFGkiOlGUkrNgX7lR/zwqCyLqD5vcRNs9NrY1tF1lpGT6AJEGuYGTplSoypwIQzOwx3SmM2XB5OdBZXqB+q1ikTYkjSIPQg88dWinQ+UqALu0Fi1yVHULZGgSR3BCj+7So26xUFXNQxU7dlWu4yrmXwwy1Rveioq10KkjcKDCsa51juACHMtKUB10unOrRvBUTef62I5NY5UqGMoon+JJC0IuTw/jLHRwh0M3nvUK9OBrcML41BZCVrXKRGrRJOahh/2oGU4clH4+QhkogYeKS4NjE1MnVhC8drXD5f8q6FqDzu/Y9HQZlUdeZ0aQjV5zVLxNJ1+zSQu/9paJxOUuRcMEwSlST7hRXSClhMOKf9KUHtsxLjwOi4NOuc8Zkx1td+07Vw1hZar7+ylyz3nUSwHydNpoJGxL9I7goAzA92VwgzUmqHMJUS7lmkHxslPg6XkNCxk0Wl0d/GFZajAJEVEkfW2pCerNDKPecVshIeTXSHhNwFVoLYhtDLCgAKaDbZLXt9SyXG+G6jOkBU+Qp3cpy5p3fbh93YpJCuQbR5lYLvATv3hlAwSK8jKEkliQyMZEXLF0iQTjk7Ycpksqp1gJMpOxlN38qDQzss0eGmAFyhcQAsWUp/XK1dX/FJSeis3ANptMnQy58mP88EXMM0qjWhf80TdHesqC/hJp94ODP4/wFwQzo4eLQzY3rZemmLncc607YdOy2KlL+WQ2FitpWMdJDSlEcEfHJ4L4NujVeiPeX0ed55a9d9WShO1l56yLdYJ117Fm9o6Ee64FfLmzOTEsIaIxQnFet7OJFtUOq8MZJSOu2eMOV/OeCwWzOjqOLIDoNswjz2kLidvZkkiGJAwaYQsvwuTmt6yf5AQCkkfTcfisE7wViYM5DxqermHLmkZmsYwGwW5zLnFC0m+M/wzQbcReWq1XZKckk40L72+jX6ID7aRyvx2m2MTt3Ru9ACrjM+9YEKHx/7gd2m9g12PNTYjThj15HLPcIS88LF61MR8x545+dlJp/nRSXWgWOo4mFHACB1vvmwO5blpczVPhwxb7T0q/FomWDXW0O6raM/vvurEptXgkmbEVcWFidajza9CJUlJsqXbT/vcKFd3Y6uZvzPsVvho+T+7TbrokAeo+KbqUVZIHfOVzlKZkj3gtKI8g2OULaQ8FOGZ3ytNr1OwkhUMVjjW2fOvjU+HMGM/vG5x6u9Tz1tfNEbCzN32aEPl1p2/X9cO/vFbXvoQytP259RtQKRfpmY0cAFGHE/6eGThsyhJf+4UbuR0ZvstWbNjXqpfxl9Rz7aAyXbpC0T2Ut//+Cv81nrCEJ+mLvg2P/fJyGhng28UWL3S2aCwkkD/4K0CiIMA/mKZ5Uqg9wxjmWwCIWoAD0LSK8IU8Cwwwmh3zOwIENEAPfIjvayj9GznQI4hqQJIWowACGAAE4BxlownAiIOsopczC74PvEHECMEE1JnsSjfU+ZDA8JNJ0SlToqN7wJMVdD/sw0EmFBz5U7oZIpMkY5JzC4PJWSgz6BWScT94a0IvBBsCjBkTowQxsIcuBIz/8w/IAIYYwbaz+0I4/J4nogTdqI7a+KsOubs/mYw90Qds27E4DMSf+RR/cZj80iRnMRCxQ5G6y4QoYo/6+MMOFERKPIxJfDL+2rDJgj3/LCK1IMyW14igIcmL3PILzvkcH6msN6xEVgyGS/yDJ2Sfxhg9rBiJy7qLHZCVfDiWySJAV8O7VgxGUjktPtMtPdMmeBID3fArljFBPawKBtQqYZxGddDBPbipC4IuaLObt3A4LLtArfJBVBQj+aFGczwGa+SEagiyf1gPI9yPoIAaNEQn5tu82VOuc8xHCumfQqkbLMyOBIM5JWKNlQGGwYo7YHRGacAJfWzICOHHLJKwd7K9qriwkSk7XPQ1xKqWzNogh/zI5CimNHRE09pIi/gTIiEPGWErWzMsr9O1d/k3ZAFJmmQOLGC9E4OgmISLkZg+mUMlTOKvwgLEz6tJ/6M8jVd8nrxDsneYwSFzHyebA254gY1YxaO8SobwMIacv4GKgT/0EBS8R6VcxGJjL7HESrSUj616i1y7F10kI1qwsgCTjA5cl0m5iGxMS71ECpzEx9yqwkXIoeSBy22hS3yUkkkptXXpgEjaS8ccC8qTF2LihtTDBw6YQGnbqEF7iU4ptawzGETZLat8TNJEhw0DHCNxns64ki68hmdzDUP6uVurEgNorxIsTdwcB5EUMXgxy4EykHe0uyM4JWXJGvIBvXTMTeUUBF0pxzGij4U6m0h5BttqQGIzL8/8NBUAwOXszmo8maHILl3zuFXSipcDPaY5NZv6TN8gGURZlf/k9E75LAW2ZIe8VCMjgqpb+acG7Brmoa14GwHJZK75LFDdtIFogCFYMBlEsJ17O8w3kpr4iUcygA7nBMzmYiED3VAvssW9E8yvUzbEtKaBoBNfKhjqKswYMxcfqDoOfVFiWDzYkJTIwTXl2x74+ksKogj1gakrQyWWu6pag1EiJYbgoBqAyNC3g6r80wXuSTT2kZZz0gTB+7lfw0MjI8pFKVIuvcb14jhQhMiOtM7n5MGiVDGntJ6OQ77R7FI33aDUcRFY0ol+wpy+3DeWFFAqUUnFm6aQMrk3vbH4JIt/iyhFeilwegJOszQ7EzKn5KYCyQbLvJ82DdRyGtSiuJD/SshMqNDF44tKG1qfXbwTbumVFTwrm3kV3FI9q8FUS33VCg1OCBTKSKjK0cyx4JORg1nJyYONlunB+wyus4RVYt3GQwDVzaKsUYIEXfWV2uQIl6waaAmHDfzBJS1WbK2i3qE+aN0X+igbvxOITUoguUkUbCvD1fy585SYDeSfYc3WfbpTYXBVjZlVHtO61mSC/KDByXGRAgC2JaWWe9nK6XhXeM2npCQFelXTCtCa/YnM22SsesPDK9nIJbwf1DpYjdVWC8hM2VSxYH2qfO091bM4VkvI75pF+ttYA3TVhOVAPPwyh907aE3RapEs0aItnRrQjjKq68yTqTs9ln2z/3Q8NphtKL6rCOkjgEJYmCGISfuERhJEVLNTNI48qqAb06GNtaKt1GXwvA3g00tYOu5cyEEBi9sjlC0Ng3SdKa/d2onq2ozdAi1iilO1wZXFWyx0AlUUtXH8JbyF2/uqCQ8DULPjA3oVQqE92QlTgjHJmSj5FJMxWsEdrps02BN6Dp/VgpcFgaJbWHnVJkRlI9h4uVdkOQytXMulm7Oclb0Fzz3o3Bw4T7rVUsVTGaYoXeDip3UIXdVVrXxttL1d0699Ap1EBZk8sQ4TLUuIGTcI3pBx3t8FMdkdSm7ytQu1p7MtITrUAjNi3sRTPyCA2AvSiOqd3nI6X9i5VkEyp/8m4965tbra8jvZRY7sRF+hWlhsiTmb+Tb9xdO5FM6yZdz6Qrd3tV/1elv8BZ7/FRIxrDdL8dXFrYPoWbED0zxWeqQLzp7GXYwFRrtvlQyqWczY1bPljR7/HAL15V1WajmBGAicTdsPlqgVDl+LiE62GN5rDErcZaezgd5k1c0bmLEi2tGcmuGUquEGkjD/XRt7GzUR7LiaAEgIqsWtUmJAWKoBMZvzqLpqReJIu5AoTC8j8lsKrlUBTaWCtczdMdhOwFVDQ57SVdxqAmM3U88cLo6Ws92baZI5QpLOJEd+odcG/ot/RCtT0y3yUmA75qKIEC5raAueXBMClsp2dLr/b3i5+8Xa7pBbP5icScA5dasgN27kSvK5MSy9KYqcVtO61KWnCv3MZuwGeCqlVERHVVyfTYmpTT7NvDXlZVoi8gUHY6xHlAXf6uPDXE6gNVQsXI6wHLuNiCFciTSz8wBRYOYq2UuChdGISyvlFt0IxLtOHXU82gFnuo1GI+YLbKjAZNGsp0TnbHZkDEll/bFYp32uQv6AAvrGfQif5CrZYAATNpNO58VCIeIkAUMe8xSaCZ7nZTpeQ1awaa5RfeahbqSh5PNYJRLV30SHgVLMz3qS96qc1nnQaCMgjobocaqyowkd2GOnANW6RJOiAxkKvinD3m1SJh3gUBC/Oto5//urERqYWZbuqu0g2I5oWpoFVOFd6qbzi0HhaB9j5BgVIpTejzQ9apQa4hQJQu7JZ/ANluQbVqNO5rVVicmR0KzmarmSvRgYmuthEAs8nvXr3O+t1+Pk1rS+AywmUwRcazLsioPga7cOZmOKRk9+5Uf4gCARUj74676uYVkA5MOWq8azalrdQ71ubFfi42eeaQwmbH4AAItp28umJCwIuI81Jp+2urC1uUXc528iMuvrraC40wL6hotNbQ/S7CEi4z5ID1ja2V8GaenqwJHsAPI4RN++o5KrAmK8g6+UajQTQOfQGXk+seeONOPGA8uhSomj7R2kyu6euUow7GTdHv8VAW6P2KOOgDHJvmo0xuPzZrb0dm0DIe9jDi8z+OKVALf7ZlkUg5o6ZjGHELEBJzclnm/HnZ0ywhQA/84gXnA3u8gBFMdlaBKJc+WTsFkLlzJM/QEAMO3ireSk4O8Qh7USf+2wafEFgPEVdz0VB1ffDaAJaPESN/EY5/EZN1DpDUmKaPEUkPEfv0Ejb6gaL4d4dO8jf7Mkp2DKHQsZX/In51onT44ov/JptHIu/3Lf8XIwp0YHPwcxH3NhLHM0X3M2b/MPz3I3j3NvwCU5r3M9GGY7z3MpuPGV0HEf13MDjTs4LwY/B3QuPXNDT3RFX3R9HXQWLl5EZ/QbjHQXb6v/wJV0uKV0TH9yTd90T/90UMeg7Q71g8Vrq1ZzUn9VU091Vm91V9eDTn91MM7sLZP1FdcyAi0SZLV138Z1vdZwXndrrRSQLHIKVA92bGW4ZW5eAUb2NX9JbbxWZ39u5W7riz7uaW9kdWZhdSmzWM/27gxBDN+Vj/ZwcD/vU0NWYCfTc//dztUphSlIoZ2GUW93Ik1KhSLGVoI0Prd3UxaTMPJVoPb3K4fS2gLMYyd4wS3HrRRshUdzHqhRXH14OZ9luAS5Sqf47vbVnzihKtX4L4+WMMuNegd5lgav/jb5OKdTG1b5MT/4XXd5Tif3S5f53Pz2bLtFm4fRMdhyS9p5/5b1+UHAeaDfWkcv+lkveaRfeqYP9Ka3c2h/ei6Peqmf8d+AmqoPeTkg+qwPVKXv+gU+erBXXZ4cey4Xe7PP9ClP+ydPeLZXXTx/+/PmerknUrqve7zPe73fe77ve7//e8APfMEffMIvfMM/fMRPfMVffMZvfMd/fMiPfMmffMqvfMu/fMzPfM3ffM7vfM//fNAPfdEffdIvfdM/fdRPfdVffdZvfdd/fdiPfdmffdqvfdu/fdzPfd3ffd7vfd//feAPfuEffuIvfuM/fuRPfuVffuZvfud/fuiPfumffuqvfuu/fuzPfu3ffu7vfu//fvAPf/Eff/Ivf/M/f/RPf8/1X3/2b3/3f3/4j3/5n3/6r3/7v3/8z3/933/+73///38IWHLSai/OevPuPxiKI1maJ5qqK9u6LxzLM13bN57rO9/7PzAoHBKLxiMyqVwym84nNCqdUqvWKzar3XK73i84LB6Ty+YzOq1es9vuNzwun9Pr9js+r9/z+/4/YKDgIGGh4SFiouIiY6PjI2Sk5CRlpeUlZqbmJmen5ydoqOgoaanpKWqq6iprq+srbKzsLG2t7S1uru4ub6/vL3Cw8DBxsfExcrLyMnOz8zO0RgQAIfkEBQoACwAsAAAAAIQDhAOD////9/f3zMzMMqhRMqhSlM+kY7t7f7qPWLFwZb19mNOoAAAAAAAAAAAAAAAAAAAABP9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TjmqOOOPPbo449ABinkkEQWaeSRSCap5JJM4jbAAE1W9WSUVFZp5ZVYfhJAAFk6tWUSU3bJVJhilmnmmXd9ieZRaq7p5ptwUvQkmXHyNOecC9xZZ054TqDnnjjROSWXdNZQKKAG9SnBllAu0CYNhyJKUJ9bEuroo5LOxKWjl36J6QufZqqQAJcuGmoLp4paUACkVvAlmZFOEauq3DwapqJXzEqrNgK0qkGvUgiw6a7vAOuoryXo6oKwxNJjrP8JuIagbLMUWUrCtNRC9GSlIzCbbUZTDjosCN5+a9Gg5ZrL0pS9jqsuSti+S1Kjx3YQr7wQtVpuuFDSm+e9+CbaL6el5umnBMhy2q+/AS9UqACwMuzuAL4C3LA/D9Prq7sUMHyxw9tumfAEIy9AAAYefyzwpa1KbEEBB2QwAKMpqwxQyAFA6e6pMEtgwAUW21zPtgYTbDDHE8Qsc81CY0xx0TNbazQFSlfANAavXt00O7dWSm8AJy9QAAUFjG2B1hRkvXU+IX8d9gQ9b0Dz2itvGiYBb0uA9wI/W31p0HTvkqoPOm+wt5/0Ah54LZEO3oPiKAjbJuSLW0I5GqzSHG3/5RZJ/u+9jnOuSOhxqCn55Nh+ernoa8RKOhyVbmrrnxlgujnre6xeOtIS0P6B7riPIzLvvgfvEJ7D3om28QCJbGq9yi/PvD+Vklr957dPbxCrc3r+r/YO9Rpm7MCDnw+3eJZv/jtza178+gSpiX728G+/aO/S139zo/Trj9D7/gNZAKnHuwEe5HUTQKAB/6HABbYjXg104DoOxS1TzU6C+4jdsGLXsfxhcB0V3EDhPogPT21wYgsoGQnv8bWcLWyF+rAU/yIIQ3ZkzYSpUl8NtzHCSOlwh9VQU8R+CERuDBF7RWRh4iKWRLb5i4hN5OETPRjFKlrxiljMoha3yMXm/xWwi+2gIRiBIcYxgqOMZTTjMhqYRjUmo41uHBoV4/gNKNIxFXa8YzN0l0c9LqOPfpwFIAN5jEES8pCITKQiF8nIRjrykaiBIySPEcJJbkOSlsykJruEyU0GI3Sd9OQvQinKYBiylLHoHyqZccpVuvKVsIzlDFopSzxKj5a1PAUuc8nLXvryl8AMpjCHScxiGvOYyEzmK3epzEocipnNnAQ0o0nNaqIHU6S05iWw+UVtevOb4AynOMdJznJWaZrmHAQ601mIUK2TnXZw5xzhSU+fZLOejrgnPvfJz376858ADahAB0rQghp0FO88aO7mqVA+GMBstUtgQhtaBvlNlP+ishIbRjMBpaqBYG4btQRIQzqJkZIUEt666EmXECYD9O1ZaWMV/la60LQBrU3OmylNAeFCVxWNY5vT506dkDKp3S+FMEWcBebH0KE6QX49dVTfeoe/mZ0NgAkklLicygWcdSpPBHioT4E2U4sJsalcFYK4KHUyiFKAWYnLKuRUmtYPaE5hUzIA3ty6KFI9Mat1TYNX/4VDCfC1g4iTaWDVEDKlQg0DYStqVBdrhliRCWwTOFzHvqpTyrZBiJmlQFgv0E3PCjaBmwXs8xCns9KatgtqO9tYjbaw1r62slH7HlURhqxx8a9et0XDVlHLtBGmDWL8Q2twmzC+cRUwe7f/Uu5yWZq+qKlQq40S6nSfMCjEGoxO2t0uUWtLscn6VLri7UK6gNbC9L5hW9YDqs68596KIq1X9FWqTI1aXzBwE6ml/W1/w3DZ5MlUa/waMBgKfFUP0FXBJVCdnuymWgiTQcKJ3RR+VWjhM2AXXVrtsHpdq1N0YVXEVICrx04VXfSi+AgUtNvM2uXdF5chYhy0sReU1TgS6xgKQXvwj3mgyiGLQbGfMzIXkooBmArZBk+OJpIBEWVzVvkHV85keLPcYBj0yWNcTmQElRVbKdgRTwk78UHJHOI+8KvIKHOxkm8g38ZKS85zXqqPPTCxryUZnLQMbw7u+ScK61YDww1m/6CTt7wwxxkE9JtWogNq2UbjeQf3utOrUitjq13am4421Kw0Pa6SDdG2BQ2V4wQt6qt+OXqdymkHz4o8g4ZqvXrOwjMFpTwOigxitHVnnrFMKReOj7ix5pixKmnBnYb6zs3tLGqTjTWEyZbZlL7as6HdXvC2NscR9Rergblrpo0bCAx+lL58DO5z+/LU7F3tjaOmwe9VkMnhXho+3efDbV/LYzTW7aumzAHjDvRJfkXhocmgqMwhbdMioHWFy3nWFDr3YLuF9KdFnV18Lxy43N73zo66Z9K22Qqy7qDESn5Q3i2b3SyXlZxl93F64nRYGz7DXFe38Wriyt+/E/dzp/9I74jHPJnxUtSX05DD7J7w6BOYas2RGd2mXw3qVLjV1ARetGX9WZlblWfBSYZcAteaYLG1VBvL9laMy/XVwOQvxmlu066btAsMpiqXuAVVFOStbyQGugGfGYgJY9sFBhjZgQs2dWEanM/mnTfyDn8Ctv9KfLmlJpythV2dz4nm4YVoe2uM9Gnf2fPyroHoJy5tZLZqbJZvMifGVt4LpLTnsXSroc3udKyngGgpUzHuYxm2lo2h2L5fQbRJdvJxFr/rZme9C9h8XmSWcfVSILi9Rh+D1KHOmHZGtEZlNgV3d9+qeTJ/IKfFKL6JNm+gSO7dh2nCvtad/PFnmOAxCKX/hLswc66CNPsHBa+jfnfUXclVMbPFCQWYfFpGWKCFMlvnCgNYP21jKn5lbZ7WeolAeR/VZzpQgYCiPBPHYY9QbydggF3GRSSoW7hGCcP3SywmYGwAXg4YgLoVgz6ggh9Tf+yVgW1ggy5wQ77HgxxghJwDOEhIOB7EaynARsNjSdElQvPkcVswgxpHetDiQb+WX4ykONdTcDq4gzcoAxbDZC/oSiiIaGPYCPiFPRRjgqvEdx64BSIoN4u3VNCXeov0JSoWgEsIKW0IBBCXQgjTfIzHSMDyh1AziJVwa88ygHc4IzB1cmrmCZiyXsu3gPdTaUbwZjUziSXSXYClf47o/wZQiINauHCk+HUbOATt12d6IookUijo0wlldDpYkzCdFj2nmII5o3KX6CakY4tHFU9liDUxJy5ldohx1oIJpgT6tzG7FY1wUoxwJgfh1XcO1m0IRnQt5miZB25V9YtGgnCOxQnMeHS60lz7933OpUGddybZaHtV5QnrOAL9447pUwUVp2cRiCb1iH+d0Fzs2I7JtTBpNpBEtopvRYujaI5M51pVV4ePJobcZ4gcKAR013qR2DAMiXoooEAtZIBER2w99oqeM4y0EpK4hWlZZZHKyIeq6HauKAQVk1TwJWMQGZESmQfIF3PyKFsV9oY2yQMF4FJm81cFE4zck4740v+T6MZQm1Za3ESOqbWRSTAxs9M+jVdO3peVpkdaSSWPxVgBcngDsdeJpcKNWqlIgjc7+lc7D2eWMXWMS5WWHKlVTCWIQKQ+gbgvJHBCk9c72hcFvpV5rXaXRFY8miU0JNlz1HeYvZhdbUeUPgB/pKWH6MSD4hZa+gM4/VZbGkB5CckpmBIzYkUEj/kBZVeDGbmWRTSaLVhtz9g/egV/ydgCUmeYfvWTavWQbWUyexKILABrRxhvhxaMmdWawFmAeQIstribWWScPBA6l7UBvRmCUyObgNU+PXWLYuAy4+ed9Lg5UrlZkcda/QeaFnAACJBxOXAoD4VNe+iV88hcqCb/fvdHnFaSdD/nkmbmKJ5oAWGjmW/JnRMXfn8TU2E2aSuokcBJH8bJY8XFklqALXTSmjWZA5hHmg9ndxI2odM3QgEnIWnYodR1oen5io+mJ3tjnhZnQdQ5kyRDkzpFPuQ1iYdSLnlzWAVinUHnogJXmQIaBTxGMFPSmhxKcp3oYjFGLjqani4nlqLlIELKXkwEkNGDiAsmdLl2AW/TpPiTmINppuopjJ3VhV+pa/5CjcYSiiCHIFk6AoSSNcdGolAGpk+4h7Pmpap4QQ5Zjaqll/5obL0jLOyClxjyj0WQKnKHbIMgP0ezd4zWjCaXYWe6QZzWVbmVMuhocSXTLv9X/6fU4ahE8CirVj1WiAITBaEORnLxGIsmcFYjhWF1Z5kHc1dY8HkqFC5ZNarTpqfLMYA55qg4Q4fnNwSwiocnFKg9NIF4qFR5p4V2YzveQ6yuWjM5xTApqjDSSh8iiGE0M5Smmn0SRaASxVCFYjFFt6tHuWMFo3UtA2Ya1KKuIYqf4oMqcK6nZyvyua9Pup+QR6RjJ19wqDX+Kn3ypjNxRVaDmh+TuIYysLARql8Xp4cae4/ieYS+VzjR0qUF1EbfegIMunwytIl4qa3TMa5YKQdJqlpDR4LZeaQhAKkq2gIl+4E1Nj/HQqqA6CqkaLHJwWX4SmzhinG+mKmGBHohxP+uUDpPq6phHveZ+OMtgIojoEhlaDOFUyiMaDM4OtRNu0aFjCkCmcanZYVq0BVvwjedWrtEXCuGBquc3XixvzeLS2SKN1ujEeqHv3lotYmZqZVcmdojRJuh5SOE+qhtL3RUNnuRL/AwiSlg/deqjaKAflq3MQJVfmsHRMSgHpugSxO5dluijRdU2PZFXuO4N3Jzq4CQdMuwNupp2waEeHtZplZq2ap5VBRtAipPHtSqOEC8rjZfZGUpXjgjR7sHIIWq1/m5ewpeDauBLMsfTmiy1xsIqnqDFchzGqO86TcyzYsdrnOQjNBJZ+a6x/mLYxu4wwqVLwK7knu4HXiDkRr/YYw2n9v7b4RKWKSLIpiKt2dLCqv6UYZau0H4eU7pgjcZI2GJujA7fN2LA4kbA9LZbGXaLuVLHuTqvXI7wRUrvcj4Vh9JPB08HhKGSXxJwneAeY94XyHGa6bbIk1nV3fqwgTowvN3AymsVG+beYNLI18LaUnLmSVsAmuZv1moAj98j44lqC1SaVrXtzgMCUu8uac3t8cbUzocIWW7nOf2xDXAxAXbpnMwak53XDvCjDRaxus5OlpMdlN3e+mbPEc8xXF1i0PHAheMBLhGpjNJxlNJyNuxiZSaiBAYCo8nAm9oyEzYvwYyOKr2xXgXinO0Oqzym9xqySIpv0S8xjCI/8lkCMUm7AjtKskAMnmebMA5VsNjxMomm8dfeqgErGUfq5FwHMBmyLIINKKQVGxOHHU2AL3lh78sd5KuvCLCLIY5RMwfNcce1spejKel8MftobJLI7a0TFw53E5Y5z6GCXNqpM1bGM0txI99AEe4EqcKS81ZhFbPG8egOzXhh4I+KHZNLEod2beQfC2cBV+LaJaWiqON+wj/nB5glj8U+wc4oy8KSIPfs6VBkNC8zCOt2Le7hwWsFqqyo3AJ+bhojAPQZNEekp1W3HVxacklqXfqqck6jEuwrCoYyl7GDDuqI32K6S7Ga7+9HIKqjCitW5rYvAKmeYyeKzkFliopOv/AZ4pl3Qw/Th2TD/wFL1uOG713imqQTD2yWWt0+jZLUf0uoBR4ilmTM20FtGO4h9hdPruX9QsD2WTS2EvLuMuGp/J9Nyafqvh5h7ZusviNbDiS8Ey75zwkkgSgBx3XYZp9PFnNH41XSSYya8xUgg2VO2d7hf2ECYwjF8y4ZwzKRyBxMZnPPVXFiYaI2ClnkbKzW7nZFQJF59ZGQFdv98q3cEhV2lzWVQAwBaokoA2MjTmRu2rZ5Hfalqm2dMnZFRa6vk3KTIJDDthKen3Jg/1Y2FWWTqk2vnPTySIxG7O/JSqTclNzdA0e30ze113MsD2t26qcRRct+0pze4uelrb/fXJTMT13eACUyncCwz7SYm3Jwu0dBNrVNfnZAVsNqqLcje+s4PrtxI77uC6jq9HT06HMgQTe2aEtxbAp2sSl3YcraXlsxgnE4fj9ghKd3ORjNEVtIHors1h3uShO1Asa1GJNpKBdro5TxEG7kalT41r6Vs0HcPT9PC19jmE7463l2hGWs4vpw4rM2DlYe3R7vtYKz7JcphS2Qc8Sj6x1ukHyQ/nYvmOp3i1ASyBb2nf73LyVnCu33r/9O5x14lQFbEMHgsw30jlC0SeAtR2AQE7YyAxXkhR5miCOllbZgEeztnB3Z9zMJU6OMHQy6QFubq5FX+xX0P/m5+OZySF8/9Gh7d6wW2hHd+DWct7yQTpPy9Afi+hfEOP+JelGuDwGFp18fiYAe7fKh+PaS8OLNrvpGKV9DbVzanRadXuLp+rs4dtWarbM7uA7sGp2Z2/03NhmG2/7RTzjZ1gWQL60Fe3qkbaJHqbibi8+s8UYXHYQp8/SBrflXsBXCqR+UknGldZH4ous/qyEQEVTzQIZSMmWiNtqaeMIJ4uIou8s9+I+rG0Z8DNxXjvwW6skdnO3U93DHOib1SqPnfAzV+CfGPEGs53ux9fKyIgdIMh2ypwG1yZOxq4YQO/jfPDPLiqKDa98MDlRPStIJrqQhaA2xeA4GIspGe/4Ny58BaSJCf/gu3LzG8nwqXrqQo7Et9x+NonxLDCcfhOvud4slfRfUM8DCKqr9sZhCGdqQH/L5Y1+ucZv0FIBCHqnSYbhZF3BXK4IhLfJKj5jYtrt+WbwyqzL3/ZhgwlsFcBXkY2BjEos7OzrMCbSzgiuTmb0YiPzkkqX4cnTidnqFyqBG52baa/LBOr48ytU5+6iAW+9pniKlL2f88f5Yb2Ct7O8ai/U9Fu//db1aQz5qKVY1SVUmCedx8aJXSnNHLBekoMsTyTe6mJ1Dnn6IQDuSEQ0Yy19Fj+XEzhVZJqyKgC0ZTXz+F4n0P/nHKN9oL3mnD7Id7nQxb1aezU2od/DDEvoYwn/geMvIOFPCPklk8L/0kec1RAQxlg1SFoXFfpWgihGcNK84FS34VupK301QdbMNdd3vvd/YFA4JBaNR2RSuWQ2nU9oVDqlKifXala7zWQWrpvFYsPBKridTdYSoC/o86KjIy0I3bN3hwPnUfENGoy+rULDQ8RExUXGRsdHSCm4SErEK68AAc25iTc2TRWzG0ybr5yayZyMGrA6ghk4wpMYHpdVljzPyl3eXt9f4GDh4cJU4mOhTRUX1kAe49FQWR29r9KVlOoxVdEc3RdtaORx8nLzc/T0X3F15GnTCk6sH3aWb2s1MkyDkIKT2Gza/rG7NKPdQYQJFS5k2NDhuT5d/7wUdFbrwpxneUxowvCnIjxA2AIm4ZOJhcCHKVWuZNnS5cuDovB8udTi2iwZMZoRymYLpTU/z/TEuFnkw0VcImEuZdrU6VOoUTOGCUQrqVWc/+SkyDZrw7tcYkICNYVFTZufQMAYIyrV7Vu4ceXO3VUTD5lAoHpw6PRxrbY3XkF6i3Otno8PFJetSUvX8WPIkSXTnTePBtqgoWwWjIUZTid9oTAaMmHC5OWBk1WvZt3atcpJNoGyjYEGdDzM4Gy7oXYYCRxQoMC+Jl7c+HHkW8Cq8dicUMloeybuNdP4yUa9ybVv594dyvCofWoU7paaVcfd3NJwLTqjfRU+o73Pp/9f335zyagyEG2rsToF3yzCB7Ch3uPCuvsSVHBBBh36rMD+oumqCdPaGAXAMcDLwrIGO/TwQxCR2U0imgbTysAiKsNCnAd7U8qI0hAMcUYaa1REw+Msq2kPeGKD4aYy9LhtIjZGclE9snDMKjUbm3TySUOUnEyWK3QhSDYfyUptwvi+SiwTzn5yA8WkepASSjTTVHPG2lAKUjqeyPRgjglxaivA21wAMxwZNVvzT0ADha/Phm6zxlAmWRToOT6/6GAa6EYBC1FnSKROKEEz1XTTFAllyLQXmczMTx9SqVC+gdIrY72c1ijLU05jlXVWuv4Kojw3V5FPyex6S2yA8Xb/XAskZqQ8k1Zkk1VWnZLwvIvV0XrVcojTrrJhvAvhCUg2QUiCdVlwwxXXkRbp0danXDKR04ieBsGLkx7PteejDDsd9158XQvwKUaPFAM0DEAVEkCB6oGU21DkKEwjscKo1gMhsBs1X4ordmtfpii1x8gyg/JCuHwuLDcNZ+oMCt1o5jGsrDb38hNbU7+1eGaa8fWRj5JL0YvObRYzzNMJ6+wsM5ODQLEAA1RJVwVNMK75aajzpehX8Up5+BSMpJ0YMcbO0DoeA/sAcyweUN2vFA6iVnttqM3IBCN29LS6Y08QBQjIszWjMh4B49DPurT9/ne/j5xm+3DEBe3XYcF4/+xZY2xpUdfACbB1GBMNDGhvla7WZRitoF3NLXHSS9e0c1f9qyph2/Q062ewxVZGyxhReVVLs0m5hTmSX2h3rPJMF374ND8QLlWCZQlhWFv8dfQmkKNzuKcTtB6zEwtzMopjUYn3/vsaH+7v0dFVeEUHrNCfg6MyzxS7W+m3NnGFpM+nR2bw89d/PoDp9SJpOywjJEW7zEXkMTAW/atnW0FPNXCAKh74YwEj8IcEFxi//WVQg/a5RPoGEgAAWrBhtxBHBwiGixhN4jS24ZsW7DfBhBXFcEjaYA1tuBJoWCpCjHOc1yRAk7z5oVnVWUGvgDOSGQ5BhAvzWxJFdkMoRv9xIXyR0d7oBbG+AOuHuekXe7A4HOBEy3MX/MESq4Ky+/kKglJkYxuBIQrL0W1uuiHZDEGFPg+CQ4hygFlaNDYE+2XDhH1SDApM4kQ3JlKRkkiYEN5DJMldowa9MmKj7HSt3O2xhX+Un/leiEcsMuEv+FtkKU35m1DaAIALMIDmrjgcvBQxknzUinxUKEl9CGl+G/vNJ71BC1JGZCakPGUxjWm0OdLPS2OkioCkFb2UxW11TPTT1ZTgyyVQalXWPGY3vekEMxKGaV2JFi3xw7TIhexQJyzieI4ig6+FYXZECF6pZBYnfKzxm/vk561YqQILurIFPOocbuw0i6yhDZL/RQGDut60lcVM7zznVFobQhACAWomjkc4yhX7+VGQ+qAOFRgpxNzDpbL8AQt6SU/3ImoWk67xV/vhSMjyiEfKcYB7ESNmSH3aTwua8T1tEphKr4cPsIUKefXaRDOEiCEPAGxMYZto4+LntNIQi5k/5WoiA6eBVwj1igCBaftWlo93NlSGtzAFz2wFg+mYpiP+c6DCQoIwlW2Vmp3sal+LmTZtiDAxekTfVwKBKNsNchvAJJXSUrC+GCkNqYclEpH8lEIinmQMV9KbQv3TU7+GFnxwOF/SBupRwiZFsdjh2UrXV6ZC4uRNkYXt2boyMiIMkkMdA8dMTVQwRIpWuKO1/58Fd7vYnWbxdah7nUEtu57DjEgLtCXCr1qog4mCdrjbLZ0Kz6hUJllXcmfcbXmyE8/mqGqYSk1icNGpz5xxV77FNJ4J0Um3+C7pSydJS9206tKWLrVYaCQNsOzbg/q5d74LDtc0LCeOjhqKivfdrBxmsl/NVuVmBVoqGTsMlMnBd7psqIheGXziqDEqO74pauWQwrRshSGFjJoJX1NlD32WByvVmtwj5KRdFAf5T9J1qfMa+7a5Xneqq5Pr4HS41cOkz7+Sm2Q2ZaafFZRUyFumWJhkhoZ0jiF7sUWBUyXMrdRZS79d+4+ZTFaT/pg4tbfaTA4OcAAu53lmD7RxD//CDEyCYbbM/nWprUBJlqxyLFLfCDQ+fKuIHwnEH3jWc6VtJrLo/iQwVBnRbghtJoZNq7DsTEqkSo0lR28LyHRWoKVdbTG0fZiGoa6UZYRJaBWR2tFjWhKIu5bSOffaLLQ13LGugtpXJ1s7Cma1qAfTmCwZlRTYuGuQSD0w6P6IVMIMykaRd8c+e2ONLKaWnJV97pcwGwirapg1Vmzr8iWBGW7+zKvEpOm1LocxNRGxlc3lSGSjW+BxMbZ0ehgRFOABe87GYNnIh04OKONHrcowb2NrXYMa+nESqTHDN6QwGal74CNvSMF9FTavfMyWrzOGumMkNxRSREc7oiGVqvH/HCBG1BKrJnnPt2Pzq1Yvk3sFAigelB4C3taBle01b50ukhT6XOrGVHlDwfuDQw5U1819qRzD68WGc+ihMT8uFUw+dbQHqhpYXmcyclcnJcH8oD7r4VU5bl+Finw9aee7pkIOkgeOJspDPzTXwOvBB+8Sov753WwU1XfIt81e3MARsw0mpxXSDhNwq855dmhkevI88qOHjItfHjakGWAErSzsD7w9a7Vcg4DLbWyVXKVx7G7AcrCLnbkbTnrgd8dUjS9jAfB2jyC8vt1kYyVeDiZXVWNpm+2Zxpst6WjYP93wwec+ZaadWpTTw/na1/nixamVqRgcyRmuamFu0h/o/+Pi/ZhRfsw9Vuyzd1//hcJclYxeRQpYpd7Zhs2wJA2ppybgiEnwvJmiOW7jj6+ak7KiPN3qkX3ZCN/bPw3kvx9RLKXAhMZwpcWonPJBPikYrKaDqMrZO/5ivgFsORikqF+rnrUSvQ28wXS4gqbaGuZRArYjQBLJtCzTADNau13BCA2Ru+7hGLjLOhdplcEykD56IhyswtdAA4zanhi0v0uBkZ7KE7ALNRRsPxoQCjjyImdpLCtcQweRlygpGhNkggg8AQEsMvIDP/ZAOp+gmoAhu0g7LowrPDYcRNh4Fo/7DjSkqOsoN1NTMK57t1FoGj9AC+gTGmxzturLQELcxP9I0DuREgxDnB+T06ZmIoyqiTbNmMNqIhMXkxvOmzjVMYgqyj9OrEWYqEOzMilTGwJEeSSDCLbe2AiGq7+d6YgovAjGEowfUhcqxDpNtEVobAhJrLW0yrsv1KV4owYj87Zbqi7+SMH0qqucmKdoLEfi6JWI2Leyk8PG6Dd2cce+6RRrZCAT80RzvEeIaJUq4aXsi0dHWiGbCI2mi43Gca8oYw/PsgIbxEeGBIZgwamCAq51Q5i4Ex81nBa7sSo63J47PB6ysceGDMmSQ8DoCK5unJNSEQtCIaIfEgtsckFQwhirSbLqgkeRvElz6IsYa0FExC53miNcSTgxSamWzIH/IqSWwuEwEzrGJKg/nHzKcyBBhSMbWpzIPKKFOGKtm1mGtFmX5Ok3S+Sw0yAgqCxLqaAuQfyN41Ks0LmEA8OFKfy/mwusFXghgvk/SQlDvnoYkDRLvyQHtIwZfxOJA5u257osbfugNFsABNgBXMzLjZGJ2+mszVrIv7zMRKjKsLPMRiIcUwhEsFlHbSwKEaSOq5HMR0KYysRM1iwHMOJMbxm724EG0MRE1FEf7Vu4E+kDfzgfFInD1gxOXmAx2FTLIkPL1IImHoIBmQK1tfOgEcAogeLMvhRO66xOSLhAlWu7zMDArSoamDmBOjAu6ixO6zxP/gsV9sGjJkuYXVGz/3/cgXDqwn4MN/S8T4c4FmR0Dp84LQJ8BwsxKaG8Lx17Rr4KsDvETwVlCPTCKRGDs7FhmbkaCnsaweAxHgMtPDALuAXtULg4uoIInXXSEQ9rJ995LJtEJtu8IKf0UBdFBzuaORV8LphizsXcg3fIosBgjsYAj3fiQavxwBcdUnnL0MnjRUB8P8/6mJYRxJWplCfFuiP1s2kiUistt5WoJKvgmTIUIFJIxupxG68sRYU0Pbu6UjR1Cb5ECU/IJcIBFm0sItgayzabrMFJUCtIUz1tCW5jqT+0tkqypVTEqCw6U21jxv+K0TjdU0adyGAwti6pLYExMC40rIG5qE9iU/+BLFFsSFEkbdQ0xc4lUBLZPLVT20/CaEXcaEwiNK2bA8IjaJrpULwzhUlRBVVcrVAvnJhS1UnJyi8QCqevmkCFPJTlA8dcTdZKSAVaFAVrmppcGgIAsjZdU4JkOoE70JZmVFZuhYQzAbOiNKcbY6BR+QkLOoBpJTUjIVU3odUA8ppt7VZ5JQZ2m44anNUY4sgC5NTeAhIVwMXz8U8OnVeCjQLLmznokFWK2MGK86QstFBHxScWEk/xLIBX4Irf49eC3djQM075S0WEUjWmbB9qA1mewp0bVQFWJcI6GhXN5FiYhZ8upLkjaU/K7MxGikWUhBELINEhfFdZjFmhjYL/yus/jYTXJJUfcBsgj+ImF6mkh3pYEBhaqqWCJNoTScpZ6ZEYp+MdlnmUgTXDzMK0S8hUsmzYqk1bXeXZAH0xAQW9jFrUH0xJNNSlVKS5V1A9HjJZj1Vbv603vgE0RTyFa0kdgX0B5Wu5XeovQOi4ty1WO/Rbof2j81AZcgSu85KH3KzWVvvAXz0/2KqXRXXXjJXcb7pVgpOkKdQbWitXw9TBtRJXEGMyuFo78gMgVMU+wJAQz0Fd0zUd362VevSj76OmZwLbEdK6sRU1XBQhBmzSJ+zd7fxd6rWuSHUcu9g4vuVG/7S+r2EMATiAlYUhwUonPaEja/VU6s1VxV3G/w+QWgESvCASzK0hNm1b2s+doKDSHGn5xpNRUosLovX9qJeNDMWtLnKlrMGN3HW0PbbIsvG8LgENUQsoH4V9qgwx0gHOnwIOhuCFE55MyRtoF+r6vGaTrDatjW3QWyKkIAmOpqUFUQzipA0WyQ/2FdR6yU+VXW+BWFFEGoAiU+BBECGs4fXVKSTIHsT8pSMlsMVYpX6wg8tzVOcSYCMe4BYdzUe5UbTMP4CJMJOBFCF+jmMxA3cK2yvuKuz0xA6Ww38KK8QARvs8YeLzTDqcVlpLzFDETYRKuTRmsOoUTY7SYHvBiPHVAEorWTwtv04xDTtWM7XirxqzEut4m3H64/9K80QEZZZuCKdELsXldbMm8FokzSFCIYRn2lRMFi6RW5x4LTA3TgE4LoBEJoAbRcE0OkR7gjtBrSOJjNX2eDDzXOX9adBB5r1XLoZv2SgzCKslstebog4rRtIIkxbHvRANZmYyI+aPWkBCBrpOOwbM0YHzwSa8QtbIFQmn5Q3gOhuOm4maCogsticOaWNuzp8S+mZVu9sbUV9i9SSLKCQcSVzbUt85S1k+2gSsNein28V75ipjpmIn45Mb1t5iIF0/2xxEOuB48RmdKDEoUzmje+iQsmcMrgxvCBNGqE6Eo0lH/Bbk1EXmi6Qko0X+mGeSXiST7pgl+xi7GObBTD7/CMItTBEKnNY+q8DfLNjpnA4ti0y1eqHZRThqrOI5CMOAo4bIizxZOqOxpq6higaljtJW/ojmnUuqTjoWSZQzmWRoJv5YJ8KYDftqsAbq7ROLmSzr7GxnwH28MtS6XaXPrKYzaCPexLxrzXJrul6bwbbapVPnnUoEWU05hE0FvEwN3yg4cJ1j56mHBnZoUUFlQl7sioloSRBHSb65yN65d0Aicn2Txk7LHmbkouZqBSQ17u3I0SbtRXooZpDLWyovoN5mOtGJiDOSf06EADHpet4jnZDfbRrXx+Vt0SLBNUuz+KPfEdO8Ea5goXOU0oVl+oSCsssra3Zn88sV6hau/x/9Jd/igxDdbZchR61Ij+BQ5Tca5qSmqfX0aLQWXZReb6qbRTeLtcqy2czMqAhzsj7e4ZTY7+fJI5IkOpgUcDdSN6KYZhXZarXsa7sVRj3IDd3cvr5k6hN+IujtM2GRbwtfG9Au0onTC8NlJ17zwoKZhYIRDiUOxCne2Scw8dJ1A92KuLekbauS3xaXooJ4OFHqmpoSHNxb4LVFv57ZHMYzxuRKi9h27Im0XOyKNXxSRGelniRvIybtyS/9NSC3iJGFsTMgYZS47NpuhKRFTObMbWqzLcjE2bMt8yhyWok2JJDeFrht8l+sANazwBWqRlOVkrBGX0FXDzHtTwwJZv+FylGy4FI/hyKz5poRQZdmUIwoT+f7eT+KtQP70dSsePQpgPD4aW/vmhSjXZg+QNcJYvFNfxqnQZdt2U/A8MpK1+UtOVphzbtvqE2FqDd1OjRZ/6KIzAH4zfW6JqwcWqBkLFokiUJhl5CvoeWKdaWeQEL4vGtWZ4ItVw8+BG9ayoBPlnY2slvwiyjBJfdfRhn3KfIemM/wRo0FKve6YM48UD4ZCCp9d3f9Yaic3RtkP8lcFlGejSBzyUZ0XooXf5k1gmMYMniwjqoLfeFVD8gl2ehpjhL38PdBMXIqfk1yKoqwwniN1yDrCFh/vLojqHgkCCpsDYu/zjmDi0oj3BD///y/03D5lz8mu+75NSeARBbgCSXecWBWXO+eYKHUojdzlgUo1etzJBh1RzAuAdUek7+OX5/zl+1g4Kz6PVuBdu9Ns4OnikBdY1g9kHOZs+QweRzts0f7inlTowTaKhAAACD1RQQrXzIZ+c37mFBtgz16vXdxHTCtJwAAxV58RBdAvu9S5Gb8s574xnc1yGcXee4AAAh8zjb3oa6nrwl7SjDtzue7XwH8+yONWt3NY7Orc0/2EKe41j+xst1u5UaQoxC8rVD9lf5DKd/9K738SdrkNe/EEJd45B8uIHfiR6g/t6xwjU2IHo/+6sZoedPcSsDzQ59zljgi7mdlzT+B/9Evfq6e8vJP//MPsvVfBOKXivmPf6mrfw+Z//u/f/x/NQgYY9FqL8568xx+0IkjWZonqkmVBLjVm8ozXds3nus73/s/MCgcEovGI9IGCiWbwhWlBYhOnNYrNqvdcrveLzjcjRVXUDE6c6am2+43PC6f0+t2Cplort676z5goOAgYaHhodMf4l3eouMjZKTkJOWWYmVbI+YmZ6fnJ2io6M/lqOkpaqrqKutbaStsrOwsrexHLW6u7i5vr+Gtb7DwMHGx8TFysvIyczPJ6xW08zR1tfX1ArB0Ih+29zd4+C6wzrb4OXq6urj5uvs7fHxkgIAY+daLpvw+f/+3QL12R/8EMOGSb4q/hAoXOpMmMFs9hhInUqyY5eEgjBY3cuxYSeMIkF+giPRo8iTKOSU7rBzZLSXMmDIf3eMg4eXMnDp3NsRZoaaGgBZa8ixq9Ognohdu+kTq9ClUXyuYKI1q9SpWPU1ROGwqgRzQrGLHkjUCLayabDa3gsjWtizcuHKPoPWwYCuHt3Xn8u3rV4Q+ExMKYqA3lCTev4oXKw4sYg1hC/eY3mRs+XLcqmzuqjWxFzPo0EU1S47MoinBWyJJi27t2lpgjeSYbuBTmWvi17p3n4ud+7Rb4B4C0BZau9tn3sqXp1wydOkCgK8gm2Zu/frEms5PD75F7xJA7OLHbxz/LC0yE8PDybNvn3DPq4Jnkruvb39dFZx7OtO/7/8/O1F0dtiA/QF4IILVLNGdgMBUd1uCEUrIjHMg8BHCWxYE9NuEHXoYTGodGPghiSUGA6GJKaqoDIcruviiKvnlRdwErMF4I45wCDRbizn6+GMdPVKgGpBFGkkgBo61IeSRTeJ4iZJdRIQBik5aeeUg8mG5JZd9hMBkl2GKScQB0I15JppZlJkmm202UUABZro5J506IEClgHXquecNA3zJJ6CB2lQBAVH8KSiiiWpwqKKNBkrjZo5K2iZ6k1oqKJiXamokbZt6+imooX7YqailOkmqqamOOaKqrX7IqquxSmij/6y1Xkerrbnquiuvvfr6K7DBCjssscUaeyyyySq7LLPNOvsstNFKOy211Vp7LbbZarstt916+y244Yo7Lrnlmnsuuumquy677br7LrzxyjsvvfXaey+++eq7L7/9+vsvwAELPDDBBRt8MMIJK7wwww07/DDEEUs8McUVW3wxxhlrvDHHHXv8McghizwyySWbfDLKKau8Msstu/wyzDHLPDPNNdt8M84567wzzz37/DPQQQs9NNFFG3000kkrvTTTTTv9NNRRSz011VVbfTXWWWu9Nddde/012GGLPTbZZZt9Ntppq7022227/Tbcccs9N91123033nnrvTffffv9NxfggQs+OOGFG3444okrvjjjjTv+eL4RAAAh+QQFCgANACwAAAAAhAOEA4P////39/fMzMwyqFEyqFKUz6Rju3t/uo9YsXBlvX2Y06hKsWY+rFw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OGEFFZo4YUYZqjhhhx26OGHIIYo4ogklmjiiSimqOKKLLbo4oswxijjjDTWaOONOOao44489ujjj0AGKeSQRBZppD8DDHDkVkku6eSTUN4WQABRWjVllZg1ieVUWm7p5ZdgShaAAGE+dWWZaKap5ppsbpBkl20G9eabE8AZp0501pnnnTzBqaQEVPK505wNBAron2fqYKegBNE5paGIGprDoowKlGeihZ4pgKQ1YFrpQoGeOSanNHj6aUKkbsoGpadi42mXrG4Ra6vVvPpnA7PSOhOVkWphqq7maCoAmSrkKsOwwL6j6grGctBs/7IuPQutRI+W8Ou0FDWp5bUdLIstRtoW+q1MSSLL7bgoIYpuTF2Suq5Kfw5wbgXSvgtRqPTeimue+tqb7Z4NICuBlv1SQGa9/gZEKK7zZjDAwQMn7JCdU8aL6wSSZixunRIvtK0Ftwpwq74GdFxRk5j2u2nBbprssZKearxxAwVQUPPMFw/MsstIysvrw4GiHDECBNA8QdENEODuvjw3+nDOywp9MQIa3Nz0yxATGzTGShZgtQRegzzCmDpfLY/UhuJb9QU7Z0A202bXA3POOFfwNcZ0Nxz3PjAH4GjSF9RctNVB943w3vNIDQKvgPo9ctuIx0Kp3kLMLcTbkYsy+f/Sejz69uGZK+T5vqCHjmqioFNuuh2q87Gs55ICvEG1FJS+uhestr7HpqHaKjsGptp+OxfCB6I2BWcWP3w+nu/8+/INfayn8tD3k/yckFcf0JTEZnr9wtojNGzFKP9cdvigOp7koxajz9CV5VebvfsF9X093PQjxHim2FOfPzyiIt/z/ne68xHwZfDz3wHvAb4FTmx+DoxgfHQnQetxbnYXrOBAKKhBdNSLgx00xwdjB8EQruNKo8uUCvVkwnugkHYgbGE79FY+GdYjgBEr3JtiaENxwMxR5MNfD+nBuL55L4NDdEcCabdCDCgwidhYX+GcWEIoguN636uiFT2oLzr/NXCL8PATrLQIxnOIsYz4OCMa18jGNrrxjXCMoxznSMc6foCHdtwGHvM4iz3y8RoCO4Ef/1grJBJyGYE8ZDoGyUJFquOJjhwFJCPJjCdOkpLKuCQmX6HJTRqjk54MpShHScpSmvKUqEylKlfJyjIwspW8YCIsp/HKWdrylrjMpQ9qqUtaUI6XvZTF58gYTF+AspirOCYyVaHMZTrzmRFqJjRJIc3bVTMc17RXNr+xTZ51c5qd+CY4x8kUYJLTFKYy5zlJoc51uvOd8IynPOdJz3ra855aECc+F6HPffqzJtzq5z/3EFBiDpSdhjwoOhOq0IY69KEQjahEJ0rRilr0/6IYzahGNxpMy3H0E0oqGQYJZtCPIgJ+hRKoSddQsbqttBACEOlLRSG4OzpupoMYANLAFoIg4hQTPv0pIOxEgJ26jX0lFWogeCdEpe5BZb1bWiC/6FSCViBthvJW7ZJa1THETF+c6hX/XIq8dnY1CR41Kt7yJstcIZWrZ1WCrSQg0wYYwACQalu8SngphsaVCTBMngEKYFRMkbB8qcvrX6dQw52p9WKqetwLVLpYDyTQcAAjwN00QNnK9uB7KJUlFfMVVM+WQYqNXCsHflVa04phgI1T7dGA51fXEm9nkJIt/jprWyOwDHOAql1uI9ZbNVgOUd0zYHAZxjHYFjcMx/+dgMhCJrMxNg61zzWD/JR0sOwtjXxmze4QiJVczsa2A7wVrwsWJlp6iSC96mXBGMfURYuBL7zxXQK/lKQtNfIPrvmtAqu6e1T4BvgHEDvqVWt7YNxpMYUNJkPMlqvVRqKQbhEGQ8xgl8jUrq+pGZbVrWDoPfTuNcRfaBdKlYtiOQBsf+dtcRvoVN7G4VfGu0wonJhqYByr4Fz0xZ4EogZgHz8hUUEmXWqNnIX7WeBaYyyyEnpsTyevllRUZpaUPWvd9jI5DdYt8ar4u2WMlq5JHf5BMx1FqSwXs14kTe+ajZgvEDfYzTzwIlfxDMuUlTkGFWYBcHWmuPf+GZq/DOv/oV8Q6BUME38JdOqgFYwHISOP0D1lMETPvGgiyK6+fKXzS/3rpk7DAHRGlJeFCTxacvKweHweAcLmJCqGzRVkPjvnq7na6CfXmLEeJrMUuUcmLPcLezfWtVQNmWb9Fqx/jYwfoNJcQyXbOaPJHoKd2Du9HQa2pdzrHcam+OUg9Bdv7I3dEVn7NlnCTtMKzVWsTbynn8Xq3W4TmWztB+9TZlPept5Bf4/3WxxyIMEc63cqL8mqWWUbB+269LiXa9OAJffhHZVsw8WaYp/BjrhIZjCM2RbwYj5ar/MuwbZS6O0rNdtZkEv5Ic13PI5dOwuLuhb3bMctjM8SiA6zuaGd/z1xDURW1BUn3YgV7s6+kelgUCaBm1Xs11cL3aJqY3pZp+DlJ2sdwxc9bq6lO6pfY1AMXSdBpCmKRU75vAmXPcHcSg7PT9N9Uks3tMet9XVowjnKqr47xPPOWY6LGQV9zyVJe01oyL39BgCP8QxGvk7snmvEEifukq+wMMuhDrNNvLkIhmviXjaMuzUP2NURjoUuaY3k/w29ArtXMMNa2+SKHhlZU/t4Gmh15aU/AdJYv1yNyVyDr8JAXVV/dTPQOu1bRcFjK0As7IoemZS/I9g7vvLelxW1xwdjorz2NXl1L3nQpXVwdw0CA4zvqrieJ6msdjN11S79RU9BvWQKVv+SC36TpnIAE1B/OBN+ApY7OkRPgyMBAog0SLM1YQB9PUB8+VdPC2gBw6d5+dR9QlBU0rV93/d/cuQ/GSiCNtBXOMAtBIBbN1VnGScCm0UziXcEKpaCGUR5rYVM1jc7y8dT4mKCgydXzPVOOxh07iKAZOYJtIN09PRDf7J8VCMKcZeDb/YwxRYoAmN/F9ODySSCBvgtQmOFF0Mlr4d+LngKD/eF0+JtdBMy1WcLELZM9tN8mEYLHnUD3nc1aGZj5OYuceYK53YDLwdFBFOBH6CGRSCBKICI/2NpyDOIrjSDliWJ5LRt8cJ4kTgpbMc5HwaEV9A6bRdRjMN462N2nVP/dYUzSHmIRh8zP8Kzir51YtHnaP2GiX+UTbBYBCR1hsVCTLyzKaZYeZ74ArkYArGyKNw1ZGNCXsEoBYyYIx8XfFhQjFomNh3GXbaIVud2jMP4JNEYhzjXjZeDOShzh1DgXLzoLzmniFHwjJNIW7gyPsbWL9T4g4dFVegiMI+GYfUIeeL4Y98FcnUjO/W4P/wlNukILAYHdvjofP8IA2aIdM0iUPoCjEM2LEe3i9BShD+4Ve4oaw95dlcVjCQmeX7zg84jjq+CLFboOcnVkJWyg/ITf2O2BOl0g6TnMD3GcubYOPIIk8DCO/14Bn50LhmZUgd5f9enZmI2K0L5kQ3C/44spjWUCAggxIEgtjJA5Ic0OQQ0x2JPBpUOwlQegI6bEENYuShaWSfER2S3FwTu0oJbV4dgOHcaeI4hKXcbw0NU6DbtYn9J2ANttkJyKV3dJZYKojwJyFiLlmzd129ACVZup1uJqDO0w5IcZ5ZQoph96QY+B44gEJleR3bFt5Qu4IGhN2RsdSiiVpjj8mGhQHWLqEVhKD1gqSj0uHKexzjm8y6aWQiU02VpSH0rZpoxUDP25zjJB169uS6/SQgUNGLvd2qpSZz50o0FUDI3OWx0KHV5mSLPKVdVmWcYg5GQaIztM3ZKiWvfKXFi5T8514za1p7fEZ5JMJQgKZn9Vv+S2cd8TQWUMBA2GpAyKSifkJd5pzJAyjRVRVZoalct2zWS7jWLP4CcFDcw5AZml3YrAnonz2OfY6NYHRA8HXlHNSaUTFSRQXcEIvUr3IWYpaYpd7mZUgaiNoiQFzqgaSaPoNkAVHMAd0OfqLlvzIdy+CddSkI1F/gkE5k9AEqDhpcBL0eW3tMvXgOkYNOflUNmvNmcCdkFISMBSmo0ZSJGLNNfNuppcHVxrvlkINgpgZKdpWdvhuWlGygzYYKMxwYzZBkubaqN03NwVOKiFocBAhg4gtmRSGSQvRIpWrqlkmdeyPOEYDJCw5Ju8NVmf7gBmLhXdiKgQ1qdNVCIUQX/dv0pbirUY8BXeBv6pnfiO4AZi1QEbSZAqxx6M0UVqgJHj+hWWjdZfH/qjMlofhUwfW1SnPc3nqMqi1fWasU6WEeTq2oaMa8HJ756kviSpoCVAbrqjW5nfNYZjTLQTzQUXAMArRJQVB3qdT8kqiE6oMRmio+5jdoKqW6KPCJVAAcApHLqrSFXNoTyKEwllbX6j50pejWzrmWzMgUIYEEVcqTyXQJEnwXrn/uTQYe6JS4qWS45qMo6nwdrLD2IgyfJNOcJr4GIbvWGAZhJsRU7qRVJe3CygsMKIfgJrxdANjfbi5EpWSP6p2tJNs3yed2GbhQKrKzWZC3oJwGTjOtJ/32ueiA7C488MC/XJC2FeJtM80I6+bPmOqAYxqfjplhTW3i55jxNe3jU93RjWLa/4bYPyrU5YLWC96gUGi67p0K8UpQe+66ZCX4HyIRsM7YsCzEZeh9w+66RugZNmnDwt2Alq54m8Hkb62s5kzIRqmE5aXQYiWkf+x1uC6PjWkLol3xlBSngtmR/F51qO4dgYH1Ze7hY1aP6cbNx5rJIQDFxCYGaJ5n0gkNAN2sG5bo5tLlRoHPqBoIkNDPBWrsiam71ZQg9h2U5G7FpAzcC27VdeYgWo279g7tdi7zRB22ow57gmxxEiwSJq2ZJRWecozZ69oiayiwoCWloCkGqaP+g2huCxKqagQk72BiCecsejPhC65tnguumugtzSodyNahytddzo4mzKXCyhri2/4WN5uleWGVztXa+ulHAHfwHDWNlYNmJJoo/Fry/a6WzoxKprQNJm+O15cnCF6CPxvkeoptTwhaYriotJiwCkMib3Ql7pbZgLytEwbOVmzehLuiWVCsfO/xUe7pbe8i+EnrEzTe/o5d41tq3AKtqFwOTkeeqB0wb3zTFU1ZFNgpkfkhdb1l6O9bEslrDLggreUt6xsuqUix4pJbEj5BYmSabwqvE/jiborc5rNWdSMXAGoKAgFxpIFydk8azo1uNzmphXmZ9T7d2K1KnWkxpkuz/A9/0cvV6ozbMNNWWL0G7jJ8blYebykiMCnY7uc+rjLPaxTqAlmi7jBGDejUCxK8MCerEoKUyzDnsyGs1nevZvJ+8NKuMycl8CbA2yUasf9T1MwFEX9dlzYgLzaaGWN48echclnClxkJcfeU4wD9yeWQURGcMkeXceuOMa+DWP7HsIsbizpkWtZNAge1Yz92WunmCmTOSsoqrfQK9rJ3izzEQzyhwqX9CpYbJkigyK/tFQbpzwMdkYCtMw2rQuTnEstN8IRHnw/q5q0SnzFrw0XLAWhapkUerIkU0cfy2yw7tBKDj0klXwfk8B9MLN2aKztihyGEoy4g3z+qrvz2V/9MGfcPqHMljADBCNkynXCEP3ERdKjZKPQj9qrVwc3Q0ILp6+mxOhyMlvLua458UgFfca3F2GggYTY8QPR9EvdT0m3g8ttB4Gak8TSKregmVvF4GVb6UQKBMXSJMLAwjtJiU4IgystiLyNZoMJRDG41X7QdPupmUjYe3DKeIXLVLPAl6+iKSXSwfuMufrdMqOY+SUNr6LG1zekGYBzgxeMPObAlmukmBfcRWW6xkWmBI+QnvFteH1NuoXVsP24KeHAkQqj5ii8VxdCZ3FaLAd9cPOst6Ryg8XUv/xtc+wjLGWmDgTZ7f6p1Gulov2aB+nF51PSDXK3flLXC7Nzo8Kv9uidJrqFZS6TvWFDvYQ1KyfEewdNBho/PC69ZE2ejZu/reOHJs2T3SfDBsI4zQ4xu9QFBQ6+WuTVNkE1u/VrWXxla0CK1SGu4CDq4j1AO7832C6jJFJHSwuuwr44ndJtLc1dvVvoU3BJdwic3H+BVe5mQ7Ng7LYG1jJQ0FtCszgeWTXzx0hM2yOp4CeFTk7UE5C47j1UuXXkC7b+m7JuzliyvAEOwFf10lv5TY0azdosu7/reezzddp2u3oDxugszQ6MnHyfJ3ujzX7whsem5rrtfKJfakHDnTYHnis0lMfu4k3k2b7RtzJbTg09qsW7svWKjdiL69mUzHgV6xrdP/a1Ro5eOB3Eob2lD6xe42k2EtdPCc5EdOAlm4ZQReRGZ9zTmS2RS8A3vk3jqknwEkRTJrc0CUahEMc/jLUEFsyzqJjHYmbBwezHTdAqv4key26m262xcrrhfM1SOa02Oe52YbthNcKK9DrVM+Ids8g5SFzuUbh8/zlT6spbEi0jcnzLMZUGypwCsEzGrbzsoJxticY2DqpBE3bXEcWx51u0h8b8tb7t5Jb3O5bVsOPOBuI5AMTBiX4pvewDPzJlpliyNHq9Fu8ceu55Yo8QOpngHcRDKZVykp7SxUy0n948zu6TLgmO1jbwXTaASK6xt98XcLaoe4uOX7kk48mAtG/+r1yay8xD0PnTEPj8oMHmyLc/FaHsV/LqpktObe3rvwJ8bmOu0qzoLdLu4aL/UljwYp36qjYuqczgLeoioueV7P0jBpFlayF8Y/ctmLzu05T3FDLo54nEELrIxwn+HZ+6WkzJywziKgBJvqxLSlOlmEX6Xs/OmhCenX2fEVv/lCjF6dOzdx1/c+K2ipt+vmTHK3prQwVmurv9k4z+91lvVqafOHzgHkZ3MWLbMMG+sP7nio+LRnV+U+/PiAGu7a20AK5FPn7X+SDvGJ715ceH+vdyhsres1ojqsTkyDJNMOhoG0P/Ou+UTbfpsGbW8Bs9px3zLVr5RI5rTAjyYE3v/+qN7X5ouwdPWmQf7GW14uENBkGy2IKUXIo2YwFKtCBD+OstLuM184lme6tm8813e+939gUDgkFo1HZJLmobiUzx0zEwh4pBNnhuC7NKEni4STnQgwpuut1FiPqKwBtXL2fu13fF6/5/f9f8CvtJkPK7KawUA/qpeKAAKCtq2JMcQ4jMSQAgOiNwlDGcbPQxgWiTa2hgPKpkrRpkxF2VnaWttb3Fzd0RtDq9cYYOBdP0eTFOTPGI8uGgPUYxWQ4RHl4DFSNDEX6AYChBAnuThYYvNz9HT1dXZdJqsVGmHTdkGy7oYNa7zKafrpE4eAxULjgkSvEPoI1mPY0OFDiBH/cfmSiO6MgX/KzOhrNMDMj343QlYR+AZbHXlvOKEZA6fiS5gxZc6k6WOhDmo1o4SBMWcbKWYZZUCaIu2al2RGRTExCetmB54NngXEluIDR51ZtW7l2pXY0xZghHqVkc1oPhU+V2DIWYMoK7OUTlIxwzQcilfwxAjdADapBjNVopIlXNjwYcS94gZkLKKt4XdZ4phigrUoDnw3PlamswKUP2x644UbzCsTnKQkE69m3dq163mOOTxerZdclrE6Mv8w5m1SCEYnCTkRDcIyVDiLXy9n3tx5Ok9yw9JeDk+KKVEcXVDX8hvH2N6nVqKcotrGcccqzoQH+9z9e/jx71Bv/w//uGpfk/eCeJs+S12DxGghi6nYaCMNpsxborR8tCMvqM/kk3BCCiu8JjcLf0Avk0Is6K0/gM5C64ql9BukgDWIwsgqvzpD7iiqFMxwRhprfM0kDHlTjqwNqPloQICMqSC8F6yKLqR4DGnmBRU9sSuGH2UbzSiF9gvLRiyz1JIr7u7y8sv6uvrrRaRGOCTK9ODyjAwlhwFRLhZouynBhNIQhZEwt9RzTz7XkZPNQ/IkrLgQIQxqlEGwGgY7axbCjQLv4BKuoxUyAqXET/qhs09OO/UUHRJzE/S9QS7Ia83JkFSsM0cwLI6eEraoRC9VywOPQQGluGLUT3v19dchCP8F9hgX90IGz+EaweLCZa2EqkgREQ1FRgEpHfZabLPVkdc+g6tWhPWE1WFI4oDSwNljr+xosUTG0fZdeOONYkdgmwpIMnJN+AjNRaNtgg79UsI0nxx7cmIzbuVVeOFsE+4zwGZFmu2fTdX1Fre/Bna3hzcwIWVJhkMWuWF6OTUo1bryqczZatbTdzYqFbTUEixK9mfKUoodeWeee8YyMjg3FqNYvQAkBROUcBSsKJCXsfkFhcRtzGeqq7Y6vs+CmnRdd4XeC8HiMA7xiciINPNqtNNWOzF4UNs6SbwKaVU2sCNcokse7KQH77X79vvviJ70t4zNKu3QaZGwwOrpTtj/KhhwyCOXPBc8E4yuyGTyndrumvvdJmIcHEYKvclLN/10WSo31hNqwCaPF9gH0RpB2IOzSjr/bHqUcdR79/330E/maOI3XJ/GRdKBC81DuU+OR/VcpYQ9byGBt/567Od1qmZltm6bEuTHyi7zOobElfvOqY2+vOCzd/99+Etx6nBDJTsfcekJ8thgr6VuKxafiC5+AyRgLfj2EmqMo2zdI4n9HpeXuYXCKJciyDCIg7PphSEbCCtgBz3YjgO24zQ52RXEMNiKgiUwhdXazhl0pg1TsSyDBxTgB214wxnF4k/HaJ1HXtgJ1TTtcvu42ZdodjYcJlGJvSrRDqtXFWnw/wosJSwRvlrlkhMikQZIW2IXvegrTFGmXBpooLQKAjRrIa4vAUNhoyJYFDaeJy0uiFINv3hHG4awML/Az3YyIrMzLIl+tQPPBrGIApfBAkctUOFpIoakWr0Oj5P8oh61oroEVWxRS7nfaC6wRjKqS5PJwSLBwoEjvQVwMpkYDxxH4SMB2JGSs7yjLFN3kjkEZmKSzEDKXAQyRmxEjOrCHdyqNRfsUIxN68uBrqrxOFpGU5rEjEmregSXxdyHl6Ix2xI8ApgMjitVY5kECh5JSONNU53rrEgFoyW3DAqLGdPrTYBWCKhOAixSyjNWDQAWsH6cKpa8Y2dBDSoLDpHDaf/OvB2hkNU2kPkFSfPk5vmA4kATtKGUubJg9w76UZA6pGKAocc3ryiHfdjldgl5nDZ9aBcULASCYslIK9PDxYKEVKe/s+UlP7mfNYqGE+wZmr8s6axDOWI7biBl+e4XnlXUzCw/tEFPd3rVGll1KwiLyz6JqBmdEYSoKYhSS5pqp7MdVWpVJShW3fpWtrJRfKkgDexAOYOflsFgx/zR7jaZ0h1550C4aqtW4XrYgjpKNpaKRAEipVBpFI6Hz5sNW851l75elo6P01U2NqEJVLzxa2YB4BygiVjUulWpcXlUXZnqEleUynG9DGSOFMhLJWSGMl67ywg5mFrgwtVOsfz/KiuicZSVPjETgXkddyCYL9Fd4U101VciZYBT9pkxuNsNKR+1282xGWdxtzmtBi0QNdfdZBz6aMam2hXWLEwCRSh6lgarhNdv9YS7+/3oPM17QDGqxYg1IGtC5wej4GxgoKORXSclcABwyIMCAEIEWkSZRf5mOJpjEoNNpcRaIGlme8Zca6VSksYvCSDCu/Ej52C0rM4kT8MzlqbN9FjidYmmC8jCXCGLqRgQRDWqyoOeDWApQxoneZolgywvAooSbkXIds2s2yU4RlWoFcGwSubyDRX6S8EEFX2aCeIfhXKn5JTLA33tLCE8BBzQ1Vd7XabzYa9CtKsg6z5DxDCS/4k82/NK9T+6LAduGdPmsuSZrZOtc6NnSd9YgaFBLLxO5dC0FjBPjVKLJFfdwvAK1tHhqFMyF2Da080tO1rVa7t0BiI9VFWp8CStzu6iCz3gmwVUhf3EnCklrenXyW5uAh7xqo0Nv+rh94K5SXDOLNwuypgmVMoD75WIa6sZHOdQV2pa+qR1O6qm+tjjlpczsSsBjMgZ2kGz8KSVx8UfdY1Fd9GzZ3jSUc5gNMeIusq9hqbDlfKE2KEkd8HjdxAERDgqi9GUfggtjdapgKwLfpu357BuOOFP47SKIj6XYWJ07WPUBic52gainOjAFHyhEa0ydgXsMbf5Ai8/1j8Zc//UWeErp2Muec+TWEKCG4flOBumKyqFbz9a0CxCWzfQwSnOnWN2f+0WAQGecW6fZ73cOn8xDKzbhaA6cpzIihOa4bm6nNG60GPUtLj5KQX0zEzrc9962XCT6eu28bfQkvjFioexUnZJIcuLncvFgWcoJKIyJUUx3R0/LML/EstPp5sGV+afk7li3g52lC88Fihx0QXLvFK7oSdICgSsoq2PZ31WNZAftheRUlxUYAnNScg6RNs8T+kQrSliqmMNsWmkL28AaYCAybde+VkCVPMQHbziJclMeGFRHI1b5KMgbUk5n0KPyi70Pag8yLtZfvk7xWc0VTB8tnKS5c97277//6TTY+5hryncDOx2bD+IJmoeIjkB8jM/AYQIt5Mw4+A1bpu6y6EYQVstsjOuAbkUahE28foeIuOx55O4EemzIPCv/+OPAQzBdhKH8vKmD6uYS7gvNGoQsXI6fkPA4JOLsAknLTqXrAGo5JC20QiXH9OeYMpBGghAERxChxi5xts/VgDCyxuokbo1u1u6SWmJURge3sK13hIeZVq7Y1qa1UsrDkieUrGtwSFCMjQMGbMSPns654tAljk15/m84eOjsqMVPmvCz2A5rtMrPqiM62iW3SlDQFwN0mmbX6CAWBsaHsQ+7pgTKysuSDIWObwcF+M3ijKwjusDVfK4QNxE/1KBQGyirbLiQDdjFIG7t2gxq2mLPy+pPaSyG4qqQSEoQE6cRaypq0pTvB2Zso1CLvXxM/aZFVLrJeEgKEGRRVo8xueoKKXwl/a4GKnSLo2DuZubI7XbCH8IitKjJlhERm7MEAG6vLNoQgLbPPSZIgvkOQp8IE+IN5LQvzHLRn/rRnlMxmx4ClF4hn+YuGpMvqDjuS06PQuMjCpiKKdoizsJx4vqQRp0qBKcR4esJj4kr4bMnTE0PWFMJzBZqsz7FlA4tw5hORIapBOqwivJD3/8ny58SJUEhCm6DLPyR/kZjFahQEsYmKqTFbxykt6QLKXRwSNEMpLsnHARnCNaSf+jVIdKWxc1Oa5g8ERjoh6lewEPY7QEibv2W8Hc+4fSmyngYItA0r6GNMajHEshqBxrujWnpAQS2AJ8KIGZNKc1WzCFLIioZIE3sZl9sRSF6kn0ObmBuLdrGqEyiCHA4EdVIkvEBJW24ar8UUtXSxzT0hubGAyvshamwIBBpD6TyMCllD4WuCZ5mK1tKwtRTEzTRCg5DIvO+Muloa4c4K1hOENfBMDPwp/oeofSeCjrW7Myqoa3Y7jbScPTHM7AebNT4IGgrLVe2wF+JCaUREBSg6fbqigeozbgdLKJJE7tLAIjBAkzo0mc+IcUaTJqQkkSZDR36z4Z9KFlZJ4r8kn/Gtyr7ZxPOxDMPsA6I1C04/RN91POEHsKqgI+zwSNBoogBywpzaFPBcXElOSB2pQ+TGCdXsxI2cs9pswGocmJbiONyQumqUOKRaIbuQLCZFlQE62IjQrO+CzJZZM07HOt8rgCq7TGIOgSroyi45HNbTxRHj0HYPjQ/CLHqBMLVwqwBuOnaTmxI5BCqBDLHn3SWdAb4skcW2KPkqAh55HP2SwFIc01NJtQf2pOKB3TPogNgau+W+tOi4TRgXtGmdHDijSy6mM4pOBMJSVTPKUFEqTS2wAvvFFTRQI3/SrQAywuQ5WgBE0Ts+zPPG1UEMLRwUClVXqaUZIY2mOruaCj/56aKIEwxNsqQSd1VFElsIVaUS31qHGhNPAxE7MLgUlgACAQBqNKlzXd0VG91foEHcgyybKMlrJCUNqJGaiI0Oi7HQRwLAlYAKiBLyR9Sy80VVyNVj2dSXpispJ5jCljN6zIP5egvdacAIVrAGWVAEgYjy7YNiKhuW06qVCVVne9MhjtM95jLY+ozqPbQOxcE228DGgpF1CLrWFzT7xA0nct2IlIVB6KMgx1BW8tB6xLudhbT1el14j7vgrgBF0boXY1WI59DIzcV45pv7OIPpg0L1yrtuHQUNg6hU2YN41tUI6N2dKcWWhVApyCg2ysOItD2dBcTm8wkPb5SZqVWf9RBdTww8jlcaeS+JeAq9WEkEvQ8I0MgDUxHVJXItqC3dhgycN0JS0r+NUkyJOhGkefVTysfVetrU83xAJgYpFmMFOCrRkdDVmfhTOYPVu8VYQwWcAfuzRxoEgYq1ok+FHBzVvDtQhS9D5whDF6iJpnu5fzvKDCRQI7PVzLhQJL2ghRW00Q3RRMoqPV4UeU+hftQwLHvYbKvVzVXdKG7BFWsaJv81SbHBMSoS0rIa6NeQwqrI/ThVwTudvVDV6rVYyPtQ01mzI+lB7uEbXPGbq5QkIiSF3hnV7doR6Au0JiAZ89JTtybL9d4tmrpRSxot6YTVv/i7ZA5RcoWZadJNf/N0MpKp1LkOUe8CXfrF1aibAMmNpLVQQdTYFTcjUAA2AGMCPg/MKJ/uXXX/NP+8XTDfWTiSMTN5LJBHUmIYEEDLZdP1SotvKW7Ftg+W1gEZbTHWBYZ8KmkeKQF8FgDD4Q6pNGEgZPfwAl8x3hMqzhCiVedKSI7KKd6myLVdiCvz3URDNbFpoEEGFSG5ZW8/3GxfwurLRBAJJBqSDNeXvg6QMsSAXBU1piL56zHhDIc0szaYkSFwIY5qnID5UbLO4ts+ScWJGv0HrdL67j8BQnhLVFcbQN98uCNsCu1Tqj6DSpzhIHTpgu0AMCHLbjxMRSGNsVUowjYiMDd3ECBLCp/9mh1zeyO/ZdKxQhAAGbVCNcZEZ2SIdZswQ+ro651DYSujNbFuFEojYTFuEYMjhDImgi5VL2HV1OBwHiIj+6NuPKpUgWrd4AUyI2mPohAxfSgAKhLlJMC6qLxl3Gql6uhzaOJ/NZGgktTLTsR5zJE7EBtrhhZl36pA2YSi0D3mpuVHh8ENAFTUewxpMj3bzj0lyJXIbCzWe8QNHbgKgC5bHJzhki6HbG2m7znPSE4gHrVtMw2VfBQwfsJV4qOxfKZhdVxxw+aLQlqEvTSf6BxhsthGYOkmk+Ix4eTFwRYFUEzQr7U4PmaDwyWp3QqlfRK418Ytzh55P+l2/+Wqg9Rf9jQQ9QZpyEbOiYlukuomkKWcF3tg5fUDoDRunR8maO6sFuwwfjhRpMcbrOYmqlBsRrfpaBjTPjSr+DQR7ZZC/SJemgxtcf8Y5JeObogZCEeEEXLNmwPs1Fzgmc4j2rPr3hA78DNCmCuZTBsRckrswfkuqUhp653Wsv9q/PwQebIyPB6FLtGkR95R57HQrvMACvvMaF02m4K5wvpGPJ7jJZTBiwjka79kQOoK+7HpH9yeygvRmw8V6zZpL7+daRNY8YKmuJXW0uK0Acg5LJBWMqfoHMCNfLmiPKS7SNMxz+HUyhiIQD9kdc3L+FNe5ZHOud+MDrKgR5G9rNOc9WwIH/x2pSG9PK5Qbv7WrtRGYHun5MTXvj56laoLPDj4SBDM4UbjOJt17WkRwm+eYumyzLLIxAdhba0OEJ2v5Z19wHpGFCWonvBXKSjbm9qhviZpHqUGhsBE/w4HptwkE8B7eHnVCZ6L6bfIbhedFISfRTl9MGIpWiKDbxt5KppJa9genvBw+Wz3GwX/PQxIPq6FRes8ZNkLbepPlxHl8iH08CTBrmSeTOpO6NCb/lBL0rKElqo4NJZls5DazZ4c3KKXe8UimHpSo2m5VyA0RYAMVopxEGnaENPHFHRd4syVrzt0LxcmyekEjK5M5PdqnXeoaUDDiAleAkvElFqFxZaraw/zS0c7x6OEAPdDnfxkprrzKgCGOc1y3Vl3LI5Yjd6JM1l2PJUq8jaA2N702nMYXumNQQ9SFHT8QxR8/WWeoe8PimNU7yJ4MW9FlHHfE2Jds5Ekw7rzrK9TAHsvAkNrVqodf8Qr2MbuA8dBlP9mMnmVsAJpbRP83t9KKUcUz/OKWQ8hBqY9gdDkrFp/r9djrb282E9jT3ggYrcHXZOzT/dWEcAro48zVNSrKlP3pfImOf9H7+TSdVROle8TT6vHznQJt+81f85hCzePUO4YT3oIU3QYKdRMLDA3+P35aLWxZ8qu8uT3N/OcPrS5eFu/qzSFD/eCV7Pna0PLGr+D4/iv9tfvLrkDz0pmaVRc4rvhAld3Zb1WucT7LRJDh01uLObvowPup+altDEV92Vi9YJ2MyP7Bdmhq1i2inffqrosJl7SEhgajEA7kikxvL+NJe3PHqLXUdsRj9pqxVPBKdSSRuR3s8CpN3BrnGKNCUz08GqQRizevi3oN3jvT3vuwQZXIhuvneFvxo0iqRHV2GhgIKg8BggjgmjMXVI3WaXdveulefp0Fz13z3kXSBNyvNbcDy6ULOqcQOWJ78O72zv1GoK1VEnz4DBRQ5ufHXh/3skf0aHQe+jHFTKyxxAXGps0F2dPzqygOFJfbpoIvFU/XLQGNGVf4uahMrFw4P1kD/NLv7XpLMLZyU3s8zS2RJa3V/cGE8kS38wvN+jST/L6IjCBBt0movxqGNKsQ2iOIUbBOZqerpNWZbxUP8iibZSd6Zrj8wWBldTJgUCQQTyjivGqdzpAU6sxKUqd1yu94vOCwek8vmMzqtXrPb7jfzM/bJQlKshJihh5eUFt/LnyCKDdVToNxPwA4cCp+fCh1MDRJhEdRNFqFRg+KmY6joKGmp6Slqquoqa5kiGM7dyOHjEwUkaFgOEMFgIagVVuDKK2pk1JCUpu0tyclGp+RIdLNTDXVrtvY2d7f3N3g4+DBLS4/z+TGmRQq2ltVd04XB0E484l3svfgUcVZ7I3fs//Jx6BQMGb+EChcybOjwIcQ0+1ggpLYkX65qtYIJXCGliq8JvQ5UKFCCQx4aj0LUQSiEnDZqINiEMChoYsScOnfy7Onzp65CFlK2bBfDDs51UT4iZcbko1ALBHpNMGkhVg9PLrkYmQX0JS0njS7cofr1LNq0ateyFbWpEcZyVQINi2a0ltMuSRsUsBpS60m8XezuTbts5VgVvfy2bez4MeTIXy1edVJOE5SuhZNh+ZMxyF6TZl2Q1QgR5pe7L/NeOGBgtOTYsmfTrh0qnzIKU7fEKsclxUwzoYsUPGL6IS5dTH9Ms5bYNvTo0qdTf8rEjqrgZDbztVb8l/e6n791VP8zDaTN8dXXs2/v/mth9WyAywdd2OzYrHM1a6hPKrkpk+j3HoEFGnggQ3c0wphnbjCiEWpBBZGHL/BQEaE3AGpR3haqfcFSZdwhOCKJJZYooigCALAHih1msNsg8TzoFDkYOuQDh/ax5kUBXRHXoolBCjmkbVBxA8CKgqXRAmw/aBfFjGQB2Q02Nj5lhX8ZgEgkl116+WVbMIZYhyyHWBmOgAudCSabbbp5Vpa8bYKkkrcZyZqAOfiw5jd8vvknoIEKOiVX9gxA50AObnIPiMXYFqWgkUo6KZeEpnZokn56IYKjQzAD3AQBxXkao6JSeiqqqaqqypqMKHLQTY0ZRUf/p6vaeiuuJSLaJwUf1MTInpaqyehcuRp7LLI55XgGnZr+18ENdWrwHKlALJssttlq6wisdq4CaTV0bfagsw1duy266aoLRrk71epRi+32Key69dp7Lzi7wiFvbPzi+y/AAYuyq7/M0cvlrvoKvDDDDb9z8LoJJzmBwg5bfDHG2cjx5IHBKlxxxiGLPLKiOxbocaYQk7wyy9mCvJ0yKsvGR8Et23yzqi/PEXOQNeP8M9C5+pzQ0F/oHDTSSf9btDhMd3G00lFLPXV0TlN9NdY4W33K1ll7/TXGXYM9NtllWztqyWarvTbbJqtybttxyx21n+/OfTfed9Mhdt59+301/798/z044fZyvHPhiSse9OFX+Sf44pFLri3csR7HD7iTa775YwbJnNtSMru1A9Scm356RJ7DrHpEpaP+OuzD7qxE7LXbvqqH0khjEdqj6Hk78MG/4e+aqEVDCT+/C78882UM7ZUXkVTePPXV++Q6GeA6s5X13XuvFva65+goEXp8fz76N4qe6KXpu/++7NxQgl378Nt/fziduAPT/Nx3uD7+Agi/8MkpGagxH+QEqMAFNoCAQKgRljAxiwsVRkMMvCAGxQA3dyDPU70qSG9015IMkrCEBRQCB/+BjmcUqz8mfCEM9zUu/ZkDFNOLIQ5zyKJHGO84dtMhEIP4mwtFBf8hCRQiEuHHpwjyzHxuSyIUg3imuHACPZZhEQCjqEUF9s9HnVFHM7K4xTEu0ItVzMAHqEXGNZKxg8T4IRvjGEcnyrGOdrwjHvNowAGk0WB6/KMJ6egkAfAMkIbEYOYwkEb6HbKR9lNjYRrnyElaLBAOpCQmv2fJifkkK5n8ZADp4RFQkvKCKhFjKVPJud6pspWxIwkqXSlLxZFklrZ0nyRvqcvXMYhCu/wl7AwgzCbEEpjGzJo5rnjMZU7uKMpkJjQlx8poUhNs15hmNbOpzW1yky3Q6yY4wynOcZKznFv8pjnTqc51shNz2GwnPAGWyHjSc2VHrCc+U3XPfPKzn/7//CdAAyrQgRK0oAY9KEITqtCFMrShDn0oRCMq0YlStKIWvShGM6rRjXK0ox79KEhDKtKRkrSkJj0pSlOq0pWytKUufSlMYyrTmdK0pja9KU5zqtOd8rSnPv0pUIMq1KEStahGPSpSk6rUpTK1qU59KlSjKtWpUrWqVr0qVrOq1a1ytate/SpYwyrWsZK1rGY9K1rTqta1srWtbn0rXOMq17nSta52vSte86rXvfK1r379K2ADK9jBErawhj0sYhOr2MUytrGOfSxkIyvZyVK2spa9LGYzq9nNcraznv0saEMr2tGStrSmPS1qU6va1bK2ta59LWxjK9vZ0ra2tr0tEW5zq9vd8ra3vv0tcIN7swgAACH5BAUKAA0ALAAAAACEA4QDg/////f398zMzDKoUTKoUpTPpGO7e3+6j1ixcGW9fZjTqEqxZj6sXA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zDGKOOMNNZo44045qjjjjz26KM+Awzw41hBDmnkkUgmqeQ8AQSwJFdNPklakVJmRWWVWGap5WoAALBlVV1+KeaYZJZp5pl2BXklmkapqSYFa7Lp05tw0iknUHHeWZSbDQjgZAVCDpGnngK92eSfSAxKKEB0RlmBo4v2dOifkzZwqA+QRooQohZc2kOmmhrEaR+KhgoNqBKsWaoYq5raDKoNXGnnGAII4Co6TgYKKxe73voNpL2W0KqvFQVLwqwnDEvsTMouS5H/sR1A6yxFRUq7gbXTNkRls9mmJKST2HZrUpC1WjqquC3RGSi6MlXLrk25hhvruu92RKkFcfIZa70YFblmprJ+ewGy/DLk5gD3imBrqgsLyW3B/qxZa67q0ivBwp1OEMDDEPcjsMb7SjCqxYja6WfHCbl5ssgU/FluBgRkYDHKBb258gQWY0zBAQcUUIDICYc8L80E2Xzuvp5eXAHPMsNJ9EDV2hokpLpa4PO1ox79ND9F1qrruX/OXMHPMW+9UNf7Sv3yuhs3YEAGPwNqQpQcm+2NuwhzKnCgcUdbt7lD2z3P3iCLnTHQfwuOD+EsexB2yYgbrvg+32rNAcUhf534/+SmyFvE1JZzrsygnhOxeQ2li17I6YJMjDnrqhcUgJ+vSx77RLSXbDvWgO5+uxipEwJs7r2PACrsvyuhaPCDROlyk/r66/sGyCef6PSYuHyB7tZDNLvXjdeJffcDQf+1xvqSHxHouhOsvuyZOmp++u8fVCnQ5qdaff3xHMpn/vx7yPzOl6oAMsRR7EOgAR+SwLA5bHwL1EeuCjcv90UwIMCaoAUvKCpP7Y+D8gCd/kBosHXRj4Rn2yAKV8jCFrqBeS60B/NgGEN60LCG3fggDttRN4BBcIfrmJ3G7hc4IDIJXLNDlPNCZ8R3OE9nMvthE8nxMg4YiolTLAfdLOUmBP8+EHBZjMe3uug/KYaRHHSrHBJveEZupNFSj2KiDtvojDd6MYp0VEf8HDjHPFZDVW86oR/XAciADRJIZjxkOPKVSEV+o4+OjKQkJ0nJSlrykpjMpCY3yclXsLGT0vgkKEshylHWEYsgKKUpmaHKVcailSN05TBgWURZ2nIxkLwlMfqYS10Ko5e+LAUwg+mLYRLzmMhMpjKXycxmOvOZ0IymNKdJzdqEqZrQuGYLjTkObW6zkfPwJjbHSc4e0RKE3EzGOd+HqnRmQ5wrXGc5runOp8nzbvUk2j1zCM5y+vOfAA0ozvop0Fjks6AGJShCXXHQhTr0oRAtTUMjWomJUvT/Evu8aCaMZVGNQqKjHoXEzUKai5GS9KQoTalKV8rSlrr0pTCNqUxnStOa2vSmJAEpTnc6EWxhbmMK5SkiwsbFoAr1EBk9qlI18salfqKpTlXEz8YH1agm4m1UxZxV/6AqEmxxq4QIlBSTFkuw7oFTqGwZWctqVj1MClwDa5LOAKjCtsoBenCUgAGy1ji2UUAAw1qrXc/wMQmULQNKXGtdL1XXwXKBSn+KWwHeNtC8yq1OH7BTUh0bg6SR9WoS8Nle0do7o4Kxlpx1QuXmdS++HbYCK6OXaQc229TO4Ir5okDfHuU0jQG2trZ1QhpFGMed0dZi1QJqcNHAPsxW1rJW/3TuctVA3OcK9lq+Tet0vzAo4nKvTmglLXC3u4R/abWIUIyryBhH3jUQV7aXVWsBxTo07bb3sfANX8vkC8j66vS+PPipB4ZVXQCfoVxXsi/vDEyGOL3McgjTrxXHy2Ah5ElqBRQafbMGYQpXWHlfxECcJvhhN6wKw8+VbondKzkSr/gQu0PVZl98vRgnFnAepvEQTHpa6mkuwjnWcRB4XKty9aq/qBUyftVKKVuV7r9KdoF5SYziMEA5qgf7VpWBtuQoj6CLIttyj70cB7wWl8xmCBd9+3THLowxyEr1HJW8FmIY1LNairrySoVILuXWsrEpuLPkpBdlBA+AzmzVc/9n20YxscI5pVSjanqDcM8kIk1/hkrWo6cZadpyuU+0K0KlpRZIesFQ0dGErNBm/LlZjexvrF6o9NS8aRs0SmgDhWByU1s3VCdZYbG6Wa9rnWqF+loEf7ui0jbcV2IDtIcKHmIUlKVsOObtaIzc9WAzVcUFCzdwjKzgatk8ZjX5ENAqjfUR/iXuQurvfkIEIM6O5+iadvvLzrYzch2WMX7HiohOm1Somexiux77WHWen3wDjj8MTOxioHqruv2J5OJN4WBDDGT42PZWDfiJ0L0DuEubRe18q8BfXIQuYpeYSlyzVabb6ue9q2DqhXdc5Y5b68QrWcps53ldPKZ5qlj/nuHrhsCkO6dkK4WIaXeV1uQygCwRze2p4LXq4K6cHd4mHWasgyBPvap6tHHWJyzbzOUphnoLCBb2qhovdElPpralRrX44tvCCbavtjXt9Ri601ELqzvI3v5rSo+959i88oPHPmYjxP2oxipy0BfR5MK/FFho1wO6v77UkZ6w73gMdHPnxnhZ/zB9BxPztE2NxVIZvQSlH2fMsWU7hHG9CtCSOg9A30ZyLWzmdteA2Hjv6QnjuNaNdmiBo5hfhvU2clT4X3idmz9YpQ60/Wb+aokPxJjj3LKst0Le8fXp01r/1SfYlQK/+0/DcdzlasdBoxRMb9gfDa+XGq5AP6az/5ghgOzP93JZQEbyUmkOdFrc131KMzYWsGXytgWZZi6xJwPV52cI5VdCUgAHIGKhN4DV1nhexUQE8ForV3wXWAExs1uGdTgphgW69wLGMoLZ51siFn+2RIKAl3l88DCUVXC81YInFTfnk4CCAkET5INqRYSY1DA2KCx5N4GZNT6TtV82ZnnMlDob6HA6+ASatU/cslcaIGPnJU2l0zdlQ4Je8Hgl2CkWWE43RABTpXrRF35KEC/n0ktKWC97F2hyeHFNGAIiVGt5+C7c0isy2DlFB4XExHTYNURoaAq3tmlqqDjNlUZMNzOh84d4kE6TaDfJFYgR1icvmHmDiGbHtf9eJhSKkDN4r6SIt+R0AOh5EbiArIBXt6dMn3htq/h9svJ9qfBmxfZu5bdmGJVRpcg/5oZrlZc9nYhMeTI1/3aLj3CMPJeJ9ZYJ1KhIGUQ9RdUI8qM7xjh8mnhBSFiDkfCNQKgCu9Jd4yhl9ZaNGGJIHYA8wOcFD/OMm5dziJVe9agF29KNHWgm3ASPyKZrM5NPwSJERSZ87bg9UfJxOLdrBCkj+DgFzWgC93g+C9lo3rcEX0VoWeaL9XJzwOOKeBcC6Fgx0tYELnZorFhBKvYuJAkHF5kCS8RneTdw5bVfK/M9jIU3DYkjHyhyUpA4NbkCbwWN+NJiJgl7LKMmH0f/L36CYN04kRfSTv+IP03JAiUXgswFdMCYeUl3P7D4KE62RVZpIehIflYYBMB0lHwnOVBUjm45bm2IAYzFLj4kPmn5BrLlg/3oYzhAYpQSWHd5K6BjXhW5CkEnLXWWV6TWkea4A2wzKFUkSK4SiBNQZH1JBufXAZP2W3mVikNwhwAJW+zXLd/4eh65lTtQSsEilebSMGVnQj4AjTWXV0SHXhZXJoE5mdtDBXCpj+roQbsTNQVUZeF2Aw4IgLD1W3Z5mGIiZxV3C1LXZsxXduBWQBqUjyaAACq4ZnknJKRGN27nLHjzgKuXA4pmXgXJW0e4L8b0iNAFZNw5axRznlji/52IFZOqZUG8RGFsVD2QMnkwkIL9RnSFKYp5s4fAeST8iZfquXtS9HPcR5QFuW/Fw5qb+Zs/MDwCKJgtI41j4pqaNmC+g5mtNkQ0hCyF5ZxY9JOiplWXSFCMuG4qKiFK6YcoygRPeHKYGDTCR3AhugII+gF6Mz3wmJtqQp8LEqGUeZBfwz2SSQM3+p6W9gIvul8BWH8v4KRsiEDY+aBbYKAQAqVRJ6VL2XAjVDmcSKLAmTuuaTuk5WPAdaRhKGKIVgaEgzEBYADYd6btmWGA+EBuGpTFZ2kc+mUrgKZOuW8nQzom6paN0zZw+qRBSZcLl2uRyIVaRikTOG4qd4grqP+pOZosTupihCmAw4mRldkAKogme4RriSlh63lqEmirMZOFhzVoHsYtGDamK+mPDUpBlFWiYMNXQQo48lSlKKlVl+pxvzdpoEU2t6lyU+hxoDqKXHZlDiqYSlQ1urUlGNqmXyRx5RcDzuqQbNmW7BqmRYYogKpbsaoD5BmG5xKVbDhiMFmXIDgwSSiKEuYz9bokR/ZFXdNxi6oDWClhNnZ+EuckpAqrBPuhRMVaHCY++Hppjnqt+LcBWQiri/KZrfquhCqh+EqYEkuvgdoD7pNcI4NzMtavRTkztxeyDQCmyGp4a/dBBwgqLSuhYVmkhdqb+OqevNWxUTppWsM0hqX/s1pyk5OKpFBYMT+0jo4mORMbZhkHmeJGelgjpNRHVtJDfNW3asEZKlLrqTWYtdECVOUYc3RiAJRlAFsLgpHWT2v7rSSDKAt5qj7atwQUgG7TgNGKjMeJcQsWt29mOAXAfnELkB7KhsMaMFk5rGWktLcZflRXWOz4lEmSjdRJtHF0sDQrjgm2hYGDk1TLqWtqbQ4ZapobYOajnuS5pTqorz5iuYgKAmbaAp5DmCD3rrGZSPwKqeFVmL1rpxx6nVojWOU6I8v5B9KisiJ5ZrWqiG2HspX7reXFMRznPJO5iz5Ssng3oaWVrurLitn7osW7qdW5maqapLDbBQDDgvCJ/zGAKyOrObX4hb7+GaPyk5iqyK2vS4N/JjaROqxIc4D+WJ99i2lUmKvmmxxqOKt+sL8yc7GbKm17Y5jbc7j/KL5kF711iG0vmpX0S0Ggqrr8UcGkoqQRKaEkpkb/5nLA17Bft2FIVMJWACvi6sNNZ3FrJp3tAcOOgD3IxaAqlzCM9lxXMpUu7K46fGkAGJLfG3p7WUE3GcX9oYadeQXpI1coaqjOmnzpZ5oHmJVlm0pbyVGYGJmWMq0OyW17Wrv+ux0zpkNhfKKX08McyJb5CMBtm3OHy8Dci5Q3di0LmZwrM2kko7+B0m19jBpeCqQ0UMlOSLkOuZhPd7XWKL80K/8C8HZ/CoY8c9ZhHXxomfi2zdYfl2larpfHeXDJz0WiieOefKKTjpN5gbeFJGdsSmqor5Y3AWldubax46Esv6vIHXzMnExzwMU64ERgdLi69NfKAApOk+sBwKcu7caQoFtE6/rM36FnT1aF4jfNg1u0d0e66lpnlguDjDdiWjO0vRxL6XWl0HwhHIPEKOCztJyngoiwCuyu7PmYa/hXgNyAzjmXRmy06NFRBpzIt9WEBDlq8JzMmXx6iettz+l09yqBmmwaUGa6HZ2O1LW80lqoxvQw/HzAmOW9Q7PAcgogXkfTNhkyAI1w/fwphxzN6XsEVneuzzvEbBbR9sF7uWf/RtbLpyxtzs9KplZ2kCQtwc7ZIjqlqYH7VFsZoLDVwLmachdT0spxdaZVOlydxfPYkHuapvTcszQwMb+1mnds1smB1iPMsHcY1e/pynJtlsOE15fDhFDcfCRCV9fIppubBOsEm6To1z36n2yWtSpDaiainuu3sIvWmtES1Bs91Sbogn4tfUCJsbPLIJIqYLXnYT1tsu7Mkg68g+/nvnlpIlKne3gDgsvnCms9on8c2s+JBlJcusY9xR9iLdsrC3SJdEqNAs0snMmapF8l0TF1b4S8B2ZqaC+nuClS0aHwScGjn2FlM5HpohrsIeANCuKN3O+a2lRtjwQjfTFyRQMN/wq9/bYcrG8Q+NGl+9rtYd+nMEdq7UWSDQRoHab37Sxrc+BCgK6j7K9Y4EMxPSLzN6m4C9TCzbP8HdwyLeFXQOGg7c/XScqtdwFBizWEbWvTA8QrLn/wfZV6Z8zRdb37aC4vbgSo15B4+GjpDSLjF4WZpZt2C4cF+1fKSKMLHqWO97c2uMVaCkyf+93OJjBQ24JNRd5irImH8nAxTngsXuGY/OFlYqNjiNBpIEpyVbbt3LooIOZozo1wLjhtk8Zx7gbdHNtSzQHRXdjiHNA2/jRF/NyLMNLE6cd/fcK3I6ppzNl+KZKVkkQN/ZDTV3wZyQKqJC/g6+Ab4rlgO0JLXv+zY6awkVop5TJSTQ3XC93YO7wo5ezGGHfmcpBALBpLxHjY/nkDEwngGvJBe5fj0RI+QDxfpZZoTBkI4x3qQ5LdiPyVlcrTr8bsIO3MdsDrIqLlTLbhHsgy2AZeUxvdkvrnPp3o8d090r6SX44pCTl0EsaIbkdD4G5GuVyW6ujehBIumt7mZ6btrRmbJ6tG22jP0GLLOB7BbqzSE/Y9pLyFss7vWZLh/ZlICTnbWtDUsqUrApM7yyPAGpuEBu/mdz7cxudcXXWXrIvoHQJLw4byo+3hRJ3V40vO4attMsp52sUxeZ7rvUk/AuNiv/y1nwTswuHolI3pyo6kMP/eaKP/WWf2kyT3r7h+8OReyMHX0EmtYZyuH+v9BX3e1nXZLAZubVHz3DveNFAUbkVt4gNWRa21phOU81otiUcfwo2K0a72etXNpavG2kusXQ2f9iI6jEvcW+uOm0NizzDQjHl4bgS3l0nTVdgs1mLjU4T+oFvfr92uN3PcoQMVce3jq/ybrFGOo7j3vKUMaqL54ZkWvteV56Wjr5H6Y6jL2Ax8r/i8hYEHdg2/IpbYwoHN4WHgQRfjOgifzN05wagJ8r7rt8m7QTAbXcE6Xwnq8YYrlDRu7S4/h14PWJalfyhr6Lxb/eqOwkLd0uRG0HCS9zTSXxk15zDOo207yan/Xoye/64+KEgNPtkuIGzT3FulcmgQIMZodVac9ebdfzAUR7I0TzRVV7Z1XziWZ7ouLwxvKDsTgkDvA8zoZERhB3cJTpwc5HDnMRZ5Id2lWg0FBMmR4Dv9XcpXcFq9Zrfdb3hcPu85Kc9KdEYJ6ml6P5vANS+mHS4TxBy0hkEPvaurQjTFxAHHlJ+fqcYmJi9OOtFR0lLTU9RUVZDKKEwUnFeXQaAq2VUOviILxq68EqRKjFqeTQ1QDV2WieBej4KCXLOpKL5aXtxs7W3ubu/vN8TbG+vxmaaGsbwgcKXGXaVeJCDiCrER4WFOZBCgL2d77BApw6biAAIL7waM4XEJEsB2Ef8lTqRY0eIaI/lUKGMnZIvDdcsgslHEI4CBDc6IMPMUMkYgTBT+dWoZsCA/gi2iNSiA7hc1motGXiRa1OhRpEQ1qug4dIM5K1RARiWxdIWtjjmCwoN1x2k8plmTpRu2Uti9NCaxIVOHJ+lbuHHlzkVKj+sIIlBZuS04CiuUlU8fhZKmhZHZZF9TOLLaiSoVDtBy/Tx0TYyYxnQ1b+bc2TNesV0gLQ59NZJiXEaIGNh5jPChxJUDfILtojHH0h/Q9n06uwHKD8Df7ZjUSB3vz8mVL2dOV6/j4V09os6WrwBKn44Z6ah3ZDZ1VySqjTRJYScBnhtaa/Uh4W5z+PHlz0//2lCh9NrxM1KXlNDN894Egmi8D07DoDX0KkDItfwyKI4+CCOUcMK0qGNPIQtTyjAuO1i50DVhmDkupd/E+y6RZNBqpY+WNNKBAMngoQSizCi08UYcb6yxL75yFIELLciKbpe8iHuNpQJL7OAAEBWrp49HmirHrB7bG4aABCtIEKRL/PPxSzDDFHOjhmgz8Zjc5gsSig//cXPEErDcQLhfUOsuHbPm4aRDuw4pqZFiBFhQMIdOXGfHMRNVdFHlnnhCLz8AXI6RyzjQRB1+hgxBTu/QdPDEjIYTcD/M7rBnLH26tCAv3+Bk9FVYY+0MUVkt7S2dTWgEY4J7cKiUCwOA/1MkMORkY89QwTT1jR1ka3X2WWgpojW2W8NkZtV93KF2D7UCrWkDTqFzyTirqsTgB9+8BKrYaNt1911tavxIUvkc7e9T3Co5gMnB/qImXS+oBDfLZlyRQDFjOmDo23UbhPdhiCOeY9pFoo3UMAzfieIAOhk0At1QO0JMgxhjaSGnYX71yj9reNlQYphjltkUeuELxN7A0uwgtzPQYFaEkjly2RLdKjs4qnoonnlpppsGrdq1mNW5OUcSFsrnPhHlZyYHQWBNitN62W1nAVnWLrY7nVZ7bbZJgxq2mjvrE01lTE7ILkRV1cUZM5ntONmKF7GaRHqqcHVsdttWfHGIof+Ke0L7+vFBKsI34FqgxHMqLVgGKd/rU17QQebJqRk3/XRZ5971ZQ7x8BXdiv9p2UNXT9VKdT/4JoDzEAZfZ2ozry2z4rRRN/54RekpXUOiHY7w9eha/oRhFO/O7vfKl1Bp+dKL3xsgpZEXf3zP6AWSRtaZG0MsvIsMvzbX8fQE6xNze8Xc3sQhf3/+a73lfFnxYX3pGlIzGtSEW9wpFgGjXuDQ1pQhlWt77+tfBS1IF+4sD14y0YSflqAV7ZHod4yZyt1+obwhSMklkWteYih4QRjG0CJ2SB+0SrKy+emvL8TyAYuiwiu0gAowUMOfeFTmAcTJUIlLLEqHFLemeBD/QxjsKNV9NLAbmaCwFzlhYYFYBwp0dU+DTCRjGc34n0/l6TuUEpDqXOYzD0JnfjtjniBGhY8anlGPe4zDCwMoPRdewRgsuZ4TO0FDGvbQSOoizkO8SI6h/SiPfKRkJZPgRzFhTIUfqYRMCPWT0HzvVJFgYP0cSUf+HGaMlmRlK11JOSaIoVmPYdWHQFcnslWGTUXLxyk9V5Y8DPCVwyRmMcV1S08ZqzsUQ+HOwBc7MTJTasakZjX5Z5VrUFF5zUTayD4HlmOqS3qONAaBhFcVAxnHmutk5/EyU440AsJlBHpkOJ1YJrdkwZtyhCCzsBkKTLZToAOVmROaEh7srcWB/6KRRkGQ9JrHRDEgaYpUbgJKUIxmNEe+iwc+AbVQIqkhGGRZivaul8tvqmaVGmVpS2+UqY4mcgoezcI0sLAhLlBpb4nhYT9KE8KGnmulLiVqUdU0u0Aekj364wvGkFa7RajxKR+kjGzGOAh7KRIbADRqV71KH+5EDV/bKYs2ZYOZxCWxpjHR1LjQBsn8VG2m27noV+1612+o5ZY5XVY4Q8dNcoHPk4I1aNaKkdCatnWsWsrSMX3y0CseDa+Tpaxc7IMpsazoTGXZAqCQWjHhNVN7dLWnqL5TvH51cRdQrWxrXfq41ACznrPdlsLaotiowG4qY0NkMo91SICEK6H6yP/PGVx73K/CNjU73dZQesQQSskOV5nYwdg4egMhnaApCctOwkSJXPCGl2Y1WUrZiJfDLpqkD9KFaQqtIEttOehvINUu82jR17qKV7/7fZpJfYimitKmp3tbn6VYm0wkyTKUwSRulICCSUE6D538pXCFYSCLbaart7jjBHRh8FDd3lJnCxSdhG3pn5F+kkwWZrHMlNuOF+qUA+gxwGmFQlK+OeWGgxTnLpUJSizQEYkmxuN1W3xkaL0YHBQz3ETVAw3gZDZzOv5sbbybkCJCVkgrhQaU8QjOKB4YyWNeXH4xgr59XmY06InRVt4r2RPAznJVJZMkvGehmxEWIL4kc5//yzzJiWUsoraaMYzWA+RzwdkE7d1TQgaXlRBl12G3qeo5tQtpM/tZ08bEhMhCo7M2c2UMuTLyTSOqljLgFsyVmG964IHpk3ZN1WbbdK3v6kmuGEpnPSUZlgtlDyBWd5Zwsyh5Yume0jkVpUpydQUOTanEhbS5frV1tVmqV4jeLtuf9lBtb1I2wCKQe5kt4aFW5mAMJGg9h040S5ai1khQ29rzllCmVSGTnR4nAK3piZB/RtawGTskYyPCJqZJZCSyj33ZLrS6Q21nd3+lvVEoNb0tXi9AR6RuH5DT9WJ9U+qoWSwG5/MQ3Qo224IrSSkzrttGeXGYExXbGkAPOoqY/+gG39xyYaTec8JDZfdmgM2QCUkNPxJzpL9WPfG1XfRGVfEUytjcCLeHirJI7mib+ADRGNSc8zY8ZCZd7O1EWQOyVHNslVBE1/KTz9PkVGVLA28syRWuT/5A07TQakoee9/1KKf1RLiOwCWaP0B17tHeVHk9MkM5hxpWWXtbBIFpS8b9fnkYmicDkgl8qqJnZ4ZLpRib9Jl0beIFgquu7CcYVucciMUtAnJEhsR87S3Jg1ZHo0voA53OOZtj2QZMcOvtFe1FFXZ0R+mgQQXtVBgvpNjbXvpkVEaBnW32LFnaip/bZ3tyGMcRQgk5xfcSiY+vW774IfU/skIGQ/eT1f/ryfLTp3/MVn99AEMw9Aa+uewMU8LFwxqcky0/wR6fQD/6shJUCaILoaeomhuCS6P9qz8KRB4jaKwikTyXuBntoB8WoaFSMay9kjT4gScRWajuW6h4KwyhijsCrEAYJJ+jQwF+kKLJO7h4ahYUyiYpQZwnODDNwZgCi7e3AzvkMEIDMiGqa7AYbMKmuSel0T7lq5pt+pc6KhzPYsFQQgOuyUJV8jxqccFfwpPJYAgm7ADhckI1hBmuMQTWmxH5WTZn4K3Zsbl7YZmmCpsGKSypMasm8bYQAbSVmr81LEQbaYL1kSmmKD/no6qik7btIxSv6KRAcaF5sAuO8j1T2yz/CTRET1wbtrsMRGKyWAKiGiQMYskmaZuS7niFS3QQe1GvVbO3F4QfYOO4xvpEXUwdKcudKhMPYjstKgIm95MpU6nCV3QHqUksVBS9SewjkgKBLjO7XaxGXiyNPiQD4EEfh5ge4yobTlJEkEsnwgOdBjonwxmqk5ku1MhFa3zHbaDFwksxjSE95ms/c5MxPWk04jIV5kMvFPy0O9oqVekTMHIjjyDDdoRHhuQG95uOvYAnYZM7wkii/POEilqXuVE4SMtCfiw6D4yNDpmJZKSHg7m/PbCAXJHGhmzJduA7ZZSCyIuFUftAO9gNmNgmQ/KwseKSQsFCf8KnlslJgzQ9/wn7noI7MRZALS4SAXd0SahUDlekDNwZNWR7o3vplrGgvcZLiX/bswVDyLLqsNohSWKDjlFbwojsRueaqi3auaiMS/jYj/5Iv98BGVkEKNf5v8TriF45lwPyqamxwXhyNJ46OBUyDUpbREKUS8fshjs8ktLzre/aQxDck6yKGmysRTd7ipXkSMypuwP6mRY6mYUQMzB7TNX0jKbUjexArYYyAynhA3GYJWLgQLBhu8k4m9CqQpxykm1cTeHEEcVwi2rgTPMJirlzqHPLMzi8mlAoDkLKoEv8OAcquR0ascYcTu5sFMpYIJMDBk/zTQ3JwzgyJ19hFY+6u7pjy9lqhv/E8j9J6k76TI6aCSUqAs8XCLDd4yQ64xP9w4PZ+7+gMkaxGTbwM4zl/LL6bNCKMJPsDLrrOMP+vMesW7bmgqNj5KZaAkwyjEbSPMrRGokqsi/ykjfaclAVzSuxMRLW2YmV6Mg3qrqs0zL49IpT4rFlITGzkkXmwi1cS0txdKuPGSAGMpYwQM0VXVI3gJ7Zugdxg8TJWyRxkgQltVHMyYMB2J2OIS0Pmgq2mKN5ctGYjERxqDwu1LfLUFK62U4mfdM3vLtB+weKCgHdKzEUu9AowjqaMADhKjbY6Eq8aCQM+UVcgsJbAaqdkU84bVSJsAMt+hhcApxnMLuWcAV0aE//8aSWoxk6ZhvD1OxQfHQE9HJPsWo/53q3mnRUVqWDRxFBk4O8CTsGzCrAFSMXTikALNG9Qr0ibUwqzgw+85q6WjQ+MQUMbFLHVl1WbpHIobmcXrwCdktNT+ErIhPDoZOTxnouahhQGoQOlfrQ4dsPOZ1BhmJWdE0FF/moCmi1wUvUvEzBBFy6nevCeWWwINOgV+SVVckTyTQxRUUmeUxXglWFkXmxK9jWYQRVCbworIoOO1SI6kzMeUnMgr3YxdgHZbUBe51P7BopOsGOOwJCHMqZoDMB7jI9wFKIMzAYvxpSjI1ZBo1GFCWEIfStpEpGZQQFgFCRkxVDRksZGhQ//wT9q4Alwzw7IDaVWYId2Dj7kB0E1A3MitzpHTmjqMOb1f2cK1RyJGZaWqYN21II13XRrMNElQfzULSNTdRw2pBQnZ5xU7Gd2zfwwQkaBuMDRHkIVOgTyryFgloFKZhkpNTCtb+lW8SlCLvQyRv7piSxWAB7G0v5L7tZ260VDTzV08TdXFJwo31UFVvNBwkKg0lFUUPopyQQVYcRnRDlXNcFB0y1VSSdz8Gd3ceNnhnDgPnKkOM81l6t2UcA29cd3qXcE4MMv3/JjIxcNNQLxu4hDDhiPwvlje/JMS0zIuLNXiEQxelSF1hVy0krtzckCNK6hkbDnOXhSW2jlpwxJP/+1F74ddX3UK9RTL7ass774UpGip+zcb3cHT7k8wmTLS6F08T4PWAaeJQv1UuJE7OVVUBxBVzDrA0pyssJ7J2fqkdte2DncVsE/mDOIkHnqd3QMctOtFv9xNcbG8xenIwFEw5AaCDYBGEa5hZUCk9yCER2hIxCQqoULtuRKKRZQz5zZDjYFF0jrGElpgrVCD1znV7ZcoLUE1O+glyfTUEHvLSvqZZhebvPcyHwXWIxpkQNBEbC7QQoHVZifMvbEks6SziviYY0nAXInWExxlgSHi8AjTqIokuIzYSiFbqnfAmqDdo7xuONJYUnFhhFMNKGqmAffQ8D09zUnSNDPmT/dPXgOvBSJSwWdAQ9BzkaoHzj3zMaVGA8ucXkltTkPvqKwTKEcjspUzLix7CaIErkl7BCVd7lsU1VWfrBIyFc/5NVJYSsY2yYPyg2Bb5eXm5mOKhNzZTNh8qpYwncce1G720MANknGT1jZ/7mS1uBcCsbTYDl4UIx6y1kWFZFIvYt30XVd104EQZnet7UsBgHPhQI5am8bvVkADzf+ipB8hA0ya3nuc1jU5jBSD1NnHiHLlQzmsU9DfMkYnER+2DGWmq9MjZodEXoOBUJy0TblqFTzFQCOYPUzeOUYLsPYQSnWLwnjwwchGRljnbd8BHDjhKqpYocvpmcA1HphSgr//MFi1HsLSc+DOHV2ppe6htkX+OMzuP4Qb+Ejo7JRfkUvz6Gu1gMTOhIQ4P6yLxjau685G9wo8r1tVh6L9kVCyxJkC2JPPgsT1sclafOA3fFlhSgabEeJr3ez6SWAahz6f49a1rTHF0i3ChoLAKQ1Syl3mds3qXiuGZb2Fvd6wrra4sI7MJwQ9ndPsTwBxotk8ca4rSdHWa8Gg6K3A6ABk4xgAPAFMu17ExOZYZVzLT+QuwhFZ3OznTZXdyFXNr4ICgdy+PbvJ24DsoG6WCV7VWmbWqdBdjoQp4tgsIxRtNaa5ExUUYk17QpuELeigBwaw2osab7UaX2aOZuVOWizf8Fqp1lAl1q0Oo7/Gy6xp/bnKbZQ4L1QQ9+wb+2ym5OTG/9Qu/SzAa98E+r8jRaJbgrHgiNOUM3g1mTw0YIOrDl6+SmFvD9InC4QgotM8u5KaxXbSSU1Ar3UEpSXt01glBKdRgsEQ59m4yBwG0Nh9/wAYQ1FSE4/OoSxwbUJGwnUyqNJe1CS4+dilF4Zk7B+esad0wKqquHBbn/HhGyDizXPFIW+i8RqDvEEUtFnPEmb1WHxWX7bSu6kgcF/9cTHB4Rnx6FmVx3YK0RC3ODVjLqVOHdBFW742Gr88nOrLr6VgkKfk1ZCB5BYnI6t0bMNs09H403TkquKCkd4En6pk3/dQqcLeUA4UBzZUaw4bjlRU90gtJkA66ZTMuiOjk35pu98qSyyuUgOEOXLxgkLliPiCVUlPnJob47OxZ1PyN1O9lYM7OFOek6evxQFiduyJh1M7yLGLcDh4sGOe6cvY08ggZeX/9mLcM3fTgJk57UT0h2a1eYLUx1OrO5tja09LBqqtRyzyqsgpbTbPezJLSjdx20NkCGiMPdn5hjDSvm4bihybz3aS47qwkXwAMOWRImX4xuKrdwTJt3elfjc0jaQJJbcuVMqwg1d6SEgOe9cYTWVOE1oSO60ckO1YIpi0xRiV9DrApHjH/OfNVNkjnuby/hd0LzQ6BTKbFOhZhj/y1lE8QDvpaHOY3gcHANktkM9RPwVKIT1BagOEIlyCvqli1taxDx32BF4rhD+qJ/paMn8zOBovGAcrH3q109EKKb+hfj+Z87cn19je8GQ3TiS3n/evrjAvmM3sOl47y+RRIMl2kl0wjFj+uM0lcbDF7XtTbq7HsE7Y7Fe/FC+oDlVyYwzpM85aAP/CyZVgAixZwVNxYOkNBItbm/0I85SMmvMMqPPTvz19+1t7qSDEpQv8x/AUVN9itz94D3bHXGMwpf/Sas2sIEpUSS/Zcpu31xtbqxfT+iZoueNdWC4pNtZ+G/vJJ0WQ5NGnlMoAHNiYdzQ5MQM82WpOWNd8A04P8Pc+7rl0H293sGEciD/MuzfxqpULB7xRIEUAcdfRDe2DsIEG3Sau8YIdC8bzVMmcWRmAiqYapm7RrLM13bN57rO9/7PzAoHBKLxiMymTwpmw0OKCARUE3PJhPVEYk4HxeMImlJX6yYtNQIgy1ZrQc6erPYNPqa25A4+/4/YKDgIGGh4SGi31eiDFNX3srGhhmW3ZzWk1xM1skHHs6YkqQm5Eoc383ipQgqo+srbKzsLG2tLaBqbVzei2UmySeRZ5gVXa/vZZRA7t1VcB+pW4pUNOYEM/Ot9jZ3t/c3ePh31uIisKUJctEwiEbpnkDKJ3brXsAzhvPAshPlPYk5Lkz/lhmTpy6TuIQKFzJs6PChtxNZ+F2TBImOxYNCBtajkG7Ek2VjWnTStCwNpys7sgFRlWaNFYsXp6Fkgw8izpw6d/Ls6dNUl2oloJCkaWWTxhnn0Hih8kuDHEca31Cs4bRJOVRQPfLSI0HmmYpIYYj8afYs2rRq1wahyNIjM2BPjtEM66NTPbkev5KieBVMUlr8lm7pNYFvuxZV4YXIx4st5MiSJ1NeuFiGzKJ1/Am9e+Xtmi0grr58twdmtZtaQG/sNEcVJSonmV4oXTEqpcq6d/Pu7RuH6h5Vp8GsI9rIozNjZB7tWntklNDSeLAOYlhTrpKXa3e28Nfx7/Dix5Mv/48jppSvxpMZoTLQi5hqIzVnk4hMdW4k31dZMrNh/3RKCVQRgOYZeCCCCbrynigohQSFJr4EJ1pBJPCxXDKhVJDXaToEdAdeM1THHRxk4AaQVjYFhVQx+8SjIIwxyjgjEUt1JwxRxKlkwhcf1tALFB2Flh0LpN3TYUisrHTjDAUOxeRxNWTXxWwARVPdKMldYxqNXXr5pYzHbIfEFyEOKd1hQoK4pRjkEFWBJNClSQ4k7CwxlWJqSuNmDha6BGVYjzj1JpiFGnpoedPoaURz16TYSGAbuvEZNry8+UYcJZlm5w/4vQHaMZmMGMk/ISVmijMqsTEqoq26+qpOrAoYIP+n8FD0aSsTwonmYfmol6dKI0wCFSvzfPRHqHEwCVBoTpaCh5WJsTRsmQHCei222T4kK2a8XvcoQuzBVeMZWu5aZ1S5DBslIueABdQlaSxmWAmLSgNqsNrquy+/OekqFsBMDPNBo+zetVVtEjYG0lACH7sNPj1GaGKQ9r6zrmhedMZtvx17/DEggdH7LkhysPYvUMTCyeo+DK/s8MO3RAwltw7vUifOFhBAAMg9+/yzEpQUpZkapdSnjsNucIwuKxg3YEABFxigsT3FzTUXn6rthzI4nLgIcJpoAgo02WWbrdSWYejo5sY5QgoXbiT/GK4vB4ioHkhy7lAFbj9FO4f/s8HaTUEBUZ99OOKJw72ykHiKerHbUfS9NHgXGB6dsHl30NLYOAU05qQITMCz4qWbDjK9rqnxNWalkioue5SjTUMBU4fQSoRY78D1wUNZV9cNN58+PPFmw6COba13auIRkWbujgt78M57D592jhTY2KO3SQNRF148+OEjypwKBljtvC0rdk/B4KPvCn0oH8WDvm5WCs/Y5peLvz//rhb+PfToxwNNFYENl2uf6DA3JBRRjxCyqxGfSta/CVJwRmZoBQLa5wqn+YFn5msZGTpAresNAiMkbF4wuFawcFWwhS7017ieBoKoCdAHAECFhri0OxmQzgO8StUoXLehE6Kw/3oweGBtftgSJXLwhU58ojgINUMlBgIAALCLEU9gPsLZLm0kKsyqLAaxIxIRBUjUQQOhqMY1FgIZNNxJCMGDjYmxsBvW80Ma2ajHPZpFf6lqghUNhoQ4zkFgP5yEPqqWx5ARo4x8fCQkFRdIEgSyAZXU4RLwlz1MnuN4BokkKEMpShmI8QeTFEElF/m6NsQgcGuKoiNHKctZqsU+hFBlO/KVyzIhw5UKieAmaSnMYaqRd07JQFUIUsP0rQiYxHwmNA11SVgwiGAOEmRC7ojLaHKzm7A44w5SuUzkqOhxSQFnILbpzXWy8xXmKuE4i0gY2JFKnYlAZzvzqc8iSuZogP8Bjj3TScZ9ErSg5ZkmcnT5yuDF8xABNShEI+qQS9rzoRK9KEYhadG1bPQGN6QAQjMq0pEWs6FAuOQ0Q0rSlbJ0LV/w5W68hlCVtrSmNt3JS2NpLX95kqImvSlQg0oE0KFxQL9jVCkZaQ2hMrWpgtgO1+Y5C6K28adOvSpWj+oqmGa1q15lCz5dIYArfrWsZmUI78J61rWyNUz066hS2yrXueoErsiyKl3zqteWJHWne/0rYMvzpxwoM7CGPexvzlgwuyK2sY41REX3hNfHUrayVV1qn4LFWMtytrN9mF7TVubZ0ZL2FiN6BpUgJLfSsra1b4Ms8nCnU9fS9rEdTSP/V2ur292uI3K0UUEOv2FN3hK3oDQ9z5CYFJdOThYaTSkudPN5XIAejGjRvW5nGZtW1c4Wu979KlzfmQON+daI/Nzsd9MrSbKSy2TR+IR4F/lQW6q3vqOcrnmzRy/ujIyKVumrfQNM1xSqr2HXARQdcivgBc91WnID0lGaiFkGU5iyDv7nKCoSDLVWuMPgPeci/gIaDnu4xEK1ZcQMRmITs7irdDqIRFos4902MxmqW/GMc/xhVZWMWTHUMZDpyq0RNqYcKQsykrPKqgzTzcer7VBzkyxloDL5bgCeMpa/WuUsc5m4+ekymC3ssjCTeaTzfcF/FlrmNXczoJ5UhzK//8zmObM0OX9BXkaiTOc9y1JhIsIxnwMdUz3TghSEFjSizYMH/IIjeWNONKR7xuiFvKm7kb50Oz+YO0xzWqQF0KAzVtjpURsU1KQ+NUlJh+pVSxTUh2Y1rF/ox1fHutZPDK6tcz1KGJBu07r+dSg/tQZcA7vYj3wvsY2tbDbykp7LfrYLjwjtaYcS0NS+dsfEi+1tV/DNtOY2uMMt7hx/e9zmblWozq3u0+133e5+N7wFreB40xtb7il3vfM9HvTqu9/+/jfAAy7wgRO84AY/OMITrvCFM7zhDn84xCMu8YlTvOIWvzjGM67xjXO84x7/OMhDLvKRk7zkJj85ylOu8smVs7zlLn85zGMu85nTvOY2vznOc67znfO85z7/OdCDLvShE73oRj860pOu9KUzvelOfzrUoy71qVO96la/OtazrvWtc73rXv862MMu9rGTvexmPzva0672tbO97W5/O9zjLve5073udr873vOu973zve9+/zvgAy/4wRO+8IY/POITr/jFM77xjn885CMv+clTvvKWvzzmM6/5zXO+857/POhDL/rRk770pj896lOv+tWzvvWufz3sYy/72dO+9ra/Pe5zr3uIRAAAIfkEBQoADQAsAAAAAIQDhAOD////9/f3zMzMMqhRlM+kMqhSY7t7f7qPWLFwZb19mNOoSrFmPqxcAAAAAAAAAAAABP+w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kopqjiiiy26OKLMMYo44w01mjjjRQOMACOaunI449ABjlfAAEIWRaRRiappDY+LglWk05GKeWUxgEAAJVcWYnlllx26eWXYIYppik67jhmU2WWWQGUZw6l5ppvtkkUmw1cKYGZcrqJp5ZQ0JmnQGpqiScTfv4J0Jt8WlCkoT41aWWiRCLZQKRCCLAoowgJekGkl/4gKaYHCSBAA4NO8CmoUhXahqqoKnMqBWyyuoasrR4TwKgXxFqqGonWCs6tTb5qRq++emOpqcKuQGuxFSWr7P+uzPZUJLQmLButRZ2mQKS11zabrQnOdjtRk9yK2xK5k5qrk6ThqvvSjt+6G1Os8tqko6WL4lovTdsO0C4G5e7bEZ1pmkmtwBSxeWqcssaJsEMFb9uAvhYMOuitsC66Y8AP9wMlksdWDG+nRY5aqqikTttxQ/DmuuYEFEsQM5T+xrvyQB+TCmupB2/Q882HmhnyBBanm4EBGMQMNELBZnsvBfoOjQGSiwbgY79LA1qzsy1/gLS/FDj9c9b26Cip2Z2aeemOuBZQwAQHEK1y2mOTXXbNpLLttNFwN/A2BQT4LYHNduNcs48mo3ynqRW8TUDgf4etMQpn1124N1envLf/zZBPEDjjYFu+qcaiXx4O2joP7kHgpapsekKo40n41NNWLTnHr8ODegpgT9o07rm7k3m1uwIf/CZ+/jtF18czk/zsklBaefMeSa+z8dQrxGne2COb/UCckt79q91/f4TymnwaPtF3blz64GKbL4Wq6GdCNfz9Xu1j+e3LHwX/m7iU7UbmP29hzXVEA2AB8ZG/TaVpgeMi4KSsVjAIRuRUFKygBRGyPfjByWEbNEgHkUXBBIZwIdNSU6QUeMJ6pPBja2shCklHtbPJEGJ4o1TednhDpl3seu7rIQdJBsT3CZGBAtQhC48Yj5GRjokL0ZURoeiP/U2Rih67Iha3yMUu/3Khfl7sBxgzMMYw6qOMZhTHEtPIDuOhkY0u/NQa4WiNGmKwSHLUIh27YUeSQW+P8ADjHAFJDXY90YRveiMht4G2ByKJXGr74yJPZzDZ6XCS83ikE/F4SUy+Q5NGSyIHBunJZTStfxkgZSmN8arKqXKVzkAgKnkIy3YQ7Ja1nAcuc2nL4umRl0zyJTCHScxiGvOYyEymMpfJzGY685mAwRg00aHIaVrTL9W8ZjSySUZJahMb3PymLMLZgVeKM33ePIE5z8lOr6yznbx45TvhqYt50vOePfolPothz336cx/9/GcsAirQghr0oAhdAjkTqgthEZShqHgoRCdKURUttP+itLgoRlFDrI0a41EeVUZHQ0rSkpr0pJJDaTE0qlJeCEqfLUXFS2MaDIl+yaYAhSmzcErTS7C0p6NAH0+BComhSsOoN/upGnVqQaXejai+QCpUp0rVqlr1qljNqla3ytWuevWrYA2rWMdK1rKKRapmpcPZsJZWUFDqcExtq1zn+pkdIWAFlkIrXfvUAKSpQFR63esTFChNwbpVAIE1LBIMxrcS5DGuigXDwTj2Vt9BNrJgSFYkOaDExmJ2EGrbQCcT+1kjcG1NSrMh90qbB4l16nNhu9PkPDixQ4rWqaw9QulSmMRH+m6WGlghCHPbhWB5jrMuA+4HHggzpRG3Cer/42STYNuAxxmglR+EQchI+1xYTXBuzKNA5CZYMRNOLHUv4G53eQjKrlkrbRWQ5XrJ4EoJotdmfm2s7NA73zSQD2+bKmeuLtvfJewugb61mqmci6fQyraEBS5DmRwaX5gBTFEK1px6I/ys+No2ld7l29o6yeEzHNhiCgtw6gwmvXSWGAsEE5n3SEjLncH1xf7FFfN+1rM3bRjHK7BdCKaIWyADwWzoVZyonKuzMhbZyD54HqwA2+DFfauwA4ZyGjTIM89OisnK1bIZ6DVKAos5CySucZjPTAZa2ey9YGZzFmg1XAynFMu6NbOc1Zw0irGLv0X4MVkVF984l1m+e+aC/9QWp6927fLHT+6uwiSlOEdPVs8uEPRWk4fY86ZLzzZ9IKs0TdWCoS2voMa0z3pcyURneX9fBjR5u/BfSLpaAxNO8qgW3QJC2yDN3Isrqf1ZaUQrUc+8ngEoKwxgFAx7nyFb2Iz5POcJU3C0z2ZossvJs0tfgWGWbJ8WI71RX8OMcH6q85r7hGTZpmy1I7iai8GqPsRWstuE0ien4IUuIVN7Z90FltG4RW4PGM+RxxqAydbHN1XJO62jhpaoxlhwEbB11W9CWWFjiO4gVhyheUzlwT4ugxSa17wqjHbJ5Ni/hZl6rG+0dRVwiS6At2/iuAIZb71r7rWpuqoyp0K6E//pQVhrztwe5hSvdUjyqapM0EHP38VsVjXo1Tte4Zs3Tcslq6f/nHcanCBz3704D46Qdv9mr9a3LrpJV7vJPmMf0+d98ZOXlbJYN/Rig1u7+3n5A661M8xNDnB17xBxet+75mad9CBfee1ENWThh8dDK347kiQ+MG1LYK1sH3PZZ+8fld+Ov/hdkpud/zpCmZsvk70MxtBq17FTgHQPa/WWCoevuX3sbNXbeNrLhSmeBY/V5yk553HWJ0ETWc2Lht2sf8wW5DfvqeZPv7wbJXd4pzbx6w8u8WvIl/etWfBWxmvbi2h92sXa9Dv4nqSPFaYT1mjt8VO/+FMc++FDN9j/qQdfZFuDa0ZkfxSlebxTe08gSPYFAriDaPCkQIhTddwma9gHJ+wWAu3nTxDINuBHbZ2iL7vigEZgeaNjc6DUfiIogP8kVELDOKhFOBkoAm6XUuZ1ggToAbVDgYxHM+9XTMPlR4DmeSX4e8DmWJLkNn4TOSl4fyblROXlOnsjWfJ2g4ynAeOFgxnkYPYWUuDlWXelOn+3hPOnQmDIA4+DhS2nYFsYUmozKAcQOHEzZVemg+xGeVWYBNGFUnjSgSdjc/OjQh3UdGeIhnInhF60KwZAXRTgV/tlgcsTbkAwiKrDfzQIgCe1LIwIOqMHCE72biNHNz3oT7MlCJ24gKNj/3gtFYfsU4ahyHmW1IEtkE1iCD/AY4g3pIh7SIeLFSzop2ze914QNmStWEqqyAW2yHdadYUVgIBNAENS4CyzaITGZICjZDTKmF+XB3xOMDfxAwMx6D/3AotwJzjU5XWUEHG+ZVUU9gluVnbfWEvJJjXO9Y5xsCzMd4wypDex4y+7lmGQeIeYUIvDWEpC03d5I3AQRje3ZmIjs2gtUzQNJY7i9ELDpzYUY3S2AFh/94AE1DJDc0pZtm4MOT+WpYFVJlsgOJAzp5IMiG/4KD9B92n06F9F2GEhuU9DV3USaQih9wi7tDQ0M3ySYE/JwoxbYGt0xpIp8l9P+JJ6oFGC1v8vgVdmcpKHfthynOhiIdeTOpCU4AZdcPeQpmaHbVJ3qzYCwtKLMkCUWulzACljvihyGjSTBldzzOVIcsKDNJCWVNiSIyh/E4iBbQliEviWTIBHTbY+P9klSOWUYAeXMRBO0XZufBVbCZd1HCeSr+OYVoA99/ItJKgEl2Jv4Tg6vmUyqMgs+NKXQ0CXa9l2QSRv+AZdJaNjbNNN5IWaSskjq+manCVJvnlklpd57hic3Dc4cPZpApMmc1dbSOBQu6kEDxeAFnaRGwkEUKhg6YRqD8N78LNkF0gIAtQkqCluuNmVK2aWT7h+oCJ5ybVgnFkH6rOKt0lbn4gDAiQ3wdj/eGUnLu65ipMXnQkUcX3QeiBINMUmlDXQdY8ULkSSkt3ilR8UWPrniHwwXI3oipEJbxZAZRzoehy6UyMDQyKoSoNUoWyQlhlwoNKmlyoYb4NSe4i2j2Inlu6Sjt/FmnXpl2WWmlsAjd5EJ50lMXbXAnZ1ATEDopMIYJq0bOpiSNS4i7Y3oZelUeE0RvACfoTHWDVQjmSXgyP6W9d2QFsqoBZSky+KdoFGLVPolkjmoyBgpToaf8vYk7E5lha6ApIoAazjgIF3cTQnNDspI2gqlyj2jgbocKbYpuypBSRqdz+UM3fqknC6oP4XokVqnOpkptoBSeqZA2/aAdAJb5/a/5oE+Kg0+EMD1mCR2qg3cEhvFZ+aWR9z5DqNWTe8Npahw6nepaM1OnmT6GmvN4RE4HK3RXrDagDKGh+VCngNJJrfoqTtQ6T+9peV2Htk1m0D6Ksb8DWKMq22eZ6dGaMAqojvsUbcegLCsq4UWENMeD6F2pJ0JgFIGEO3RXhdmjqa9atiwKvp0W6mFa811kfvaqlnWXpG2mWDY67f5WZOygJuo4xvFmJokK76YW3POTuW16bbk4FJ+a0ssH2lsqdYWKrgwrAuWHn2WbEFGyHNmme0uFnfZZhr6ozOdp18aq5W90Qvi4yAp684KlmWVa0W4ph0qTJqCTCAaJQ3+4UUcP8AcRiNAwou+Ulk+6kog5qwNAti7ihBf4OyCdKzAUteCvqqOsO0F1Z6ZbuLWlSfLAacCkleH5NwUWaKcQc6vzUB2Cghx+iumjpkjBMp+AIDifgs3UMzExMz0DhgNgiGw5Y5IusjBhA3yghMU6gCHUQAe0s8LJBHaHuTNaQ3GdR/g5u4M+OvtTJHxtW5Aotczba1zgpCiCeut5O3L5SASVaGCYSEYPK4OsWqLoCZGUCyU6NhteVUKUYt0tqrePtj7VY6b9gAUHtdTsKDsqqN/YlePuquGCa8FlC4cZqn2tJbRHtyS7ZdwEtan3luh7ski0lrhtabjcq9/DmzPvuuRCr/tmhnR2hZX+EJOlqod1z6twxCwDXwn5STTmeXgpsot+/DlZjaTVL3hzenuKSCtq2jizQSXQY8A/orqqNLsZq1W/iKg0D0e8qJpJw0q0UQqyKXgrcJJShzve9hfmjgYwfHpihWnL+JwDIILSQ4dJsivx8Mqg93sMcbhROEKyAKwSEUcXgKwqHKuOIWMOHTSDh7irFHRNTSSjnnqkKAotWIsBW2Yg6mwQtkjy/3m1FaiPTTjX2HxdpJiCpMn8V7MSkZgKhrcfCVsmWcLoQmxi3UMMBbshrrPo3YO/1zxFjZOyW8qUI6uHMrwhEcBaNVvBToej4MIjT8mC/gxBX4YGYc/1un2HCw+blhg75QszPbY4iMXHlnXGM6NrMmqyGk1MkJ7E1Ul72bx1iVpaZKK5Sd50EXuTWt6wOndYcxPLU3+WC4nBwMGrJ7/AMx+Z5FmsGOnJj0GaMzrLRK2zOucywfGV6o+8o12I3650rCWsi2DM592cE80Eg8NnYPWsxyF2IvlzwnjMIyk3DzjGAKGcVEQMj2BaT7pnCWoqQmZ7HfkbRxOn3AiAetFlwR3GklPED3BpupPGlB6mlW1Gofva3jK6q7dqAJ3bKzdknkuYXwbBxyqqGG8HxDOHQ6LLVT6mEOTUalO7AwqMv2Z8PLWNKIabowXL8Ltppg/B3BCTwtrf+u3PrPqBQsH1uJheKgOrpkdvt9MMqjQ4xyWcrE+XeeD5seS221Xfl+MeiiKjTV2JumeHW2NJbFW/1/UBMvIc0+pPm6kGmha0y7GfIv/aQr1XeVN1DE19rMJ4AyGslgO3oDim3XURya3nxe9+bVG4DK3vGOgP1+IDnYRdrYMG3JWmqeiN2/bu2cILaGn51cqprKXG0eo9rCDJ3CTQ3azmqMQSSXJZd8E/2bXR0uBwrXhcYtz4wZxirbto2BaExrPY3bSW0DikqVfUazZDpLB70eBDfbpX2zkGfT/7PFZ73aOjB6ga1HhcJp3rzAmjTNsYFTasylI23aVGBpQ+CiLBz/AzK9A6g30WvLczPL3uPR2dm1Q9oNzIQNr3Qs269kabvpfD02cIiM0AZpH2wJy6SMP6bKmd/ogDlNtdKJaeedLkS7w7QailJGQgXu22+wRMubuD8KefJ0MiWEmbfC0lc7H+8kpNpM4Ck+B1V9459c4Ave4yRwKxiDNnPj4nINHzkebkcMuYbZxqAlcUQe3yIXB4FM4sYF4OpxR8wW5Xo9Bhq+3PL93Ok1zdMJ0vvI5cWyfGbm3WONxPFczoCovZU0wSNS3P0n3R2A2aat5ypAyG2NsID+HAKOPMK25EUe53nw4+tKYq3M5ubBfL0w5KMY5KENrS632SUCiFWOC+Lj/40QbaZMK03VvH9LiVvbR4qfznehrgdqaer5nd9YsurY6ZZ42OoSTNpAkOWZ9rt15kjd+CGeTgP8puiviuvhp8BZx+taC3gQ+uzJPaBj0+EZUuwefOFGWOi/xuyQDQN6FTCp171Z6yJSjslOze333e34LFX0XQJ+Pu2gzMkyK4wVZ5a1ra5kXthj5+6HTAJZzbpwEu8Vcui5LqTByOhVoH3v89VmLnTIDu9i099cssn964zqHuiiw7+GfcA/neKCHCa2TrUZLwTthaECSk4fF/JfIoEsVNzYQ/Gu2NsOLJhzfZS5ve7Va92BEPNPfZ8jb+B0nbEaPyZYrLuLjtJwEP/0Ql8tEb/XxAetNg8qGZzArKzrezc7HYTUG1eYWg3u7iznbHTqi25qtTwrWS1kksz1VceLHty2pXO4Y1PyDqJKIUcHSA6EdylM1azGP2ypcs/nJ4RG+U45ZdjskKomBCr2l72Td3+wb/Qv3t0801OyDElArpVm5y6MGOj4yt7Da7eEj3zgwbPeD13Jzk22iNRtzheGb2bWfDz0UE+xUKPajGLtSj/ZIMzMY0BEWazwgol1r1/mVx6Y1Dby+RtsMjN+Ml8jhO99kv/5UzDvq6h+59too//4fi3EijTugE37Xaz3bhtXzU8jAunh424F8/5As1xos+boo3/TvK+c3U//wssVhhQ4PEuG9QU82+ffexDQ5KTV3ioC5t37YGuGbzAlQTon0wzDtXpHNMVCayMn/KNimugCtBBHOxVJYOvoBkJfVDqlVq1XbFa75Xa9X3BYPCaXzTnoWb3OQI1qIbJDjLUkr8CqN1tpoqcZjrcfOZK0kxbDoQE/loaehiUml7THlCeaQbZNzk7PT9BQ0VHS0rkdSFPOVC5NuKiAyR2NxEicmD03uRLUSsIbJlsMO1xfYUcdW7pdir03GOYpV1Xqautr7Gzt7aRoM9ZSyOnrRO+LxiTLGI08xeFarfHm4Nh5JzTjosegHBUWRSTgeLTLIo/bQYQJFS5kaI2IQDAQ/1UZpFZOhsRH944M23cL1cZW5qzEMuYOlg2M/fxpbNjS5UuYMWVqSxlyJqmaGTeg2xgo3b+fHvF0oZilR9EqlHT9RHrT6VOoUaVmO/okH5imcK5ikzh04B2CGT3USjYQI88ry67klKLkzgdxGQGFnVrX7l28ecdUxeFTL9uEkpDhWXoKEA2Qb6OxrQcWKFhEIqsZgmaVR2K9mTVv5lwXyNy+gLWI3pSVk8EdoIu4gpaqjr8tJ9hdiIvYylxB5kgQGMJDgJ7HtCR3Jl7c+HFTnwEOD0OajGvmoopCk0GhgMhcmLt58wjC9hK4iFGTwH1E3C6KbslP+D2rgmnk8eXPp/9PBZ4dx2f8fhLsNLJleHxxLreLtEOjrdT2USu/Yv7ByCQKCODtB7GCaU+sf6Krb0MOO+SQNSgGHMsyEatgpcQbtrJPQwdBYilF2zjaCj77IuGHPRHWEVDFHCakYjY5oPNwSCKLNBIEHlekDEUpuooxP1iS/GOXnPgqq4knq2PxKwONSiYskrpc8b0GDCigAR8FeQs2P8B77Eg445RTMxpvs2q/MwZJg8nmpOwtDzWR/BJGPXLc8o9H3EFrCjd/gs1MDA4gcx9HligUvzkz1XRTmZTTak02loGEz3DoGksxKFFFiZ4XR8oSxiuxWJTCAM60IM2VBnXvvTo59fVXYD3/6TW8BKkgdREM33R0Im/csfUGxKpK9o5gvoh1RF46aBSkPiZ41occD1Q2WHLLNbeuQIqdIjsvIuP13ckodcxZb7HMhLxDrSvgW6JwKVA7XIJZodsJDGjCDfY4oO5chht2eJQB+QgXi2PhXXYbPLISYuLtLJtiX35pe1VGPCUCwo/KMF3p1suqgw2NYR+WeWaaYTTxFj9HiXmThR3rLpVLzrGhhfOikNReDV+gqGhb0uUOCgnTHNijfGu2+mqsxaDuWmmQ2PmpdVKwIYU4UMhSCXh+6YAASY9WeGRCg9QoFarBEghCCwzuiaCgucz6b8ADVzsejpPyuuq7pnHCa2Qp/5m1gwPcxiLtwcVSJBlKFLR7cc33FJg28OT+WnDSS/cQvoGPQPz0cQZGT1wURBj7ipBXczOgZgC12YhR45Atg9WMwCR3ueQ1/XjkSU9d5XVzzoz5dAb5qHfxdr3RB95qhxcGyHrBgAC9o/SUwnGbMVtB7mUfPXn22x+SGPxIO9H5zdyFdoQrRXACvHtajdIXSsylUE54loRo47vuYUtQNtKSxdz3QAiWyyJ+oxj9PmQ/YFCGMnB7m/EGkgiB6GBfB/QbUhoTnksUwlHri2ALXfg8FlqtEjoQTmrwVgISps55e4jWCbeAg6ExQjyw6cuFXnhEJGJNTxYk0sbM9p8EJf+pbG14TXe+J6ERXqYXQRwOEHgIFLpsjSAxTGIZzQi2fAnPY+WinuqmBZg0DC0S1WqGC6plQAlcR3NEDKIHz7GxQ3SEjnsj4xkNeciX7KyQdvEKPjSCCOOB4ywjkGPPVoIEOoJMi3tslFs8wL844s9Q7KHjIhF5SlTSp2JPKRtEOGaqyhEodrCRHgUGqSQflCdhmGBGG1P5S2B26HHb0x8TE2cHjOivhjp5k+LIBMQlBHKWiGvQO/b2GIA8ZpXB5GY3X7IoVhSKU6G5g2zasSSASeYzFthWMVvkwE8OE4xXqUMhVudNfOZzIT5MFbB60Aj9GWJb4OlbPxvnDxv2Q27/hHHQDBF2S5gx44ar0WdFLYoxYzIMEHSMo2DWmA6GgutJRYwlnqa1OTeKbxeTuGhLXcqNkHbClC0xASgZKMccuouk7EpMPRMlL+71EIEHOyeCMBC6e75UqUuNiEl5EQ1N+LRDoYmFwBKaIeiVh2mEjEwIUGIvuHCudbpJKlPNetZPQE9Ma5UPHWwUIPN0THiRwNS2GFjVw1ApXe/hmmFuNkqFZRStgyXswXJZ1g3hxw6NeAZgV0Yt5gUJR1okC4Y+ci8KspOD/3Iq7Ar7WdAaNbNKNIkS+EBCbDLzDeWZIIMYdB9tXoWfmqjKTEN725a2dmbyCE1Xz5YoG/bCqyCS/4vK+gIq3PWhPfKDJfFUpyHb4la6SaTcbpnzmo34VI2WexmSjGWJOUBEVBx03Zime170yiwnuLlSeem2COVsUG1sieLEGHHLzNECuKfY4zbT+1+XRpcz8pwDpdwrhNkkwZJuDCfROptSr6iLokDcABwBWVPZCRbAG8angDv0BpRY8R8JplZavIfN9dSAbLqT6HoqrOFEuImfHKZxjRumy2jqxGmqW2U94TepGpTjaScV7Y2kZWMkJ7lIUgWpV8J0JyeulFfGhShWj2DX6hIic0SG5788m2Ulh1nMxrEjZlQWJMlC6au77O6MLdYCLHfkSQ0aq7Z0IF4VSHKzY+Zzn/9nkr6vCFmFxHsIPdZ8MSpqMIq5a21k5XvY965WbgVCrJ8tfWlSnCzQRHvuNTF4vVQJZ54GrWk/0ZZN3CgFXO0wQPgyYcsYqbHBmKZ1rbmxpOa+Gar2lIxdRxtXIX40yIwYyqMb2sBUZLGXmx7xqzxsa2hHO6yOJV/HZBC67LqCcg/y2JaPyg5unw9VGKidirwdS2mnW91m8KI7XWYoIeMI3uFJ52F9HTzpMU5KE8IdLY3NaKuMZ90DJ3hbcjXa49YgSzFl4MLvdl1hAxlTWXSRn/Ao4Wy+I4WieXbBPZ7efxNV1NG7YWoW7KWDMY4FemwoIA36rGiEGMj8KIouP37/c4/TiDuJKcuZYxNx5/ZGm0N0t3UugAAtd/faFOUvgXH+9DAz9lC01V/BMsuSQn9A6shwBDOzBVJQu6zAgqA2yQNbPqinPclHrjmLKH5ZGvgh6yAYZGljfu8bqXxE5giRSXkHt/N0XO2D55B/ZepH89CFOQXIHsxLe4yCIgtB29JRSfReLdfsg+IVCF+/u1x1HO6Z8KN/mOE7cQt5ndsXdjVA4+eFJXsOLqqoGNvnatSeJTWIX7bCFdwvKdGGVy7kpCd+YberD8ya734s41dy+6B4srYhCeDs+izL50l3jEN7J85zrufI9KAXX/yEjS/iO3j+sYxqiMKxJIFNphh1/wZEw8ufLFvv7cvx5z+0mYsiQIPqXaDYAb2BMttor/s6Gdmip8Nhq6+gL+1Bk+p7ouIaCQSbP/27QFaywH36jc55rHpRFkALvpcZnkfCpCqzmbjLtoKQv7HIIgPiPQ4Imr6yEwyswfgwvYQ4ClB5mzSrghS6qq8jkBSyCYMqCJGZukqzQSV8nyQsjR1ctRgkCO75KrUSk3PrMlkymeH7gAeMEUthkdTBPA1cQjIsDsFrBQ8yIFwpuicwoshLqb17mhPBnxOcp8LoH8PigH2hI4IaQrTjuu8rQ0H8rInCI7MAL+MpNUwSvaQ7KQpTjLOgB++owl8TO7DqtN2JvUHcRP/C2hdD5K4nzJASMwgrIqd/CjEV4YkdeapnQr+xuz6I40RZZKrNA7IcKQzw+g+ieogKczjJcyBwyLfXuYf4sURl8TZkCpQnOsNZbEaGSZKJMiivuheyOjlqLJCCGiBLgo4YGh6KApLa4DLdYEBnLMfJaEKEQEbz44gizAFWWRbQQBn7Sqg7exWGUgoeaSQt2zkFywFtXKcX45LL2qA3NEeDJAd0lI4W4xUdbJnGAQ3n6Y9Pk4RGKYzlWECKkr9qyh1ygiJ0UJR1Kifm4DhbqsODPElysR9K9ECksb6bYTbQQYHD2Iit84faY8ctQ5lB4hxbejJYaxrkCr8/7DpvREn/o8SahYlGazKf7DOzqhExLxufQAS7aakiDCEnKCGCN0wdEYTD4gIQz5O4xmDGoyxLvFAfuFvJI/QhTJk9aMEXL6u2LzO5oSqeF/vBihu1t+ou/PDDfPs+f6G/cTNLwjQXG6KaH1vBxTiEndOrPQIqlEq8IuAJOfqPeog3JSgo0ugbpNhCIzDJwgzNONGvITIwMFtKn2inKnO/smOmCNOrjQxAH2McuevKKCjIMEgTpFM60ezN0ezFxfILjSGiSiiv+use7EqZK6ScqMqxYgNBoXLHKeGvRUALkZgQ3PRN7dSZhOyTVtwHp1MbZMqx/Gg/73gL5QwuuDyqdsCcuzot/6HrCHDAu8P6Q/7jAMnZTv3EBrJ8qkZaI6YpNF7suz1RpovIBXcyicURLic4j5RpOc9aMLUMwtwYy5/czQnIz/3c0GrAQfALFOAQpbWEpftbmFwAN8jCNdTDmZjinGJqUAA6HFV7IqzsqdPECuxTvgjhUB7lijE8hZTQwgOhjgnNy4zAyxcxBHzkkt66E19UQfIhwMdkNtAjRxMDve7sUS29iZR4tOdcBNnBxD/MDmQyLlppxTtrzweDUqYsMQRNUOUayh/RhczLhwLQ0C3NU+RQUkw5uUvwqowRLmTSR1FcsBnAQyIykFnrBqbTSqqas0nrmsHIsFestgEoAATAUP893VTiUNKf2g5jAKcZyhWfkIOxgTc4o6SgkYUp7RLtwkKqAk6PiQVxQhB9s0YywSnAyE5O7dWYGMYfSEWeuxYiJZ5TpCX4I6oPhcewdKQ1Cbgg4cAqazevRDfkW09c1Kws9VVuBQWJAiCcZEEbhSTbIItDDcgzo9bt8LrERFHhdFJ9ACxaXUfMODKnPJXq2bVu3VfOUMD41LXgEVNXWoqA3Ed25SXae1RIjLX1XLoonLBRKjMG9FB+rdh0DMXcIEFG/MVxUVdtDAKlUS304AO9qio/dCMvSqBzmDN23UsS0xbQtFiZnYpAKLYQoUNErE8K7QlRqq1RqrpiW6mqksz/aLGEPgogBm3Ny1wod1paLkPBmY1a/twg10ERlku9y/SsrNTEKVu2E+O0bouOTvooce0qh/K+j7S5Y6VAK5Vaty2NXlJTpeyAEZofkczZDICoiWKe91I6umFMe9CqCGzT2BEnd6FWtVzaNNrWt23cWvWrwnUxbqFXWCGEhjS4GKUSV5uiVEG95wpR1fiS1sof3IPWWiiGBe0i4zy7xm1dduM+WfoIXno3un3AKbpcBvQkY5SA1sujMylBUwyL1a3am2XUDOIBpDVebmyCbJQMXHVd6A2DQR2qqgu4t5SXLjQ/WvUe+DgKHMCjtwNCe3VYa71bGWHIKOslIMFIwDSc/+h9XzIwV98ZsjZ7Et7Dlac9EMThC70hAFv5lhfAL3siVJ2tPolty5mc3KE9XcaFXweeHAdb1L4JRsolprACMf+p0RH43zNZQ/ibPSGNS7l0oBBlyGt0uXfpzwde4Zw6X9GqCWuEyq1VgQ6uRaD4QQebhtXdC647LtHxUtEVifBkYSJGo3iIhk/kpTB9ruedzixABzzEShw2rqLrpyEu4iKmWBPby6WsRDCtBE8khGgywNg6KZ7Qti1Rv2ZZDuMVFC3G4k0thsdlllYNLMCYyVrSu4AViy4ViaZ4xOvNsKGKqjeG4zyV4waOAgM4mpqqFt5xKMOpSwrhyi+eWxH+If/gtJmanUBXVWFD/uSkWMc4II1zQ9xB22Qw5UApwUHeWhxJaE1QjmUcfYVnYAF7DZhjG5c4e0J9tVFGBVxreThnnYuRk2VjnuWmkkraBS4mc7MuHjtKXCyUbVatCVBPURrKuOJj3uZrOFf4TL5LdmIS6uPM5DRADBWw3KT+illubudVsNtn5Vy24hPFUmKGXQ2n9aBodDUavMqeIYwxuidPdmdDrpsmMy/DEV9lZif/kYMJyV4F2xHDtSz526otJmiMRsPEq1K7KVrmkDvYlVOdQIlGPqFGtknPfSwY1DjfCaGWBhSS3Z6NzWiabqovWTM1/dLcbcNwzqrLCppS8zf/k7W+WTg0XqDPqFRQy+vomm5qNhjVlwk8MEQPP15Is/tgiKA8HYW9qEK8Jiay8a238nVqshbFfM3IpJrBZLm3T1tS+xzhEZmVicoJ61Q0El6Qss7rd0nKYmnC92sMXwvgzn2Sx7FQdj6GYEYWly6p5fpRvWbhPag7qEXssUbfk/UNgLpngMtVdQ6FsM7DswO6x3ZqJoOLapFr5zUUvGox4OAOWcg+YjvnMvjEZzaWGTrs0W7n0l6rmKmtA8LLtdpesIMz4QSeJlGRF1SDgc7t93VL6fXbMAnrM540c1pXte6S665sLlhq5oZfbYbb2Ai+B8W72BbmuCuq14MbvJGH/yJFOcla7u6exUJ23yIblwflFn17i+ZFn/6gFGc2WgmzVe0W6V8QoESO77KE75/LJREkXoeUMEB1hn4zBq5hB1VWkiybIN6KNQR33AOPFwFGxLxao2ySZyOywg4E2UbV8Ay/DxbUE4ztcBkXljXmaZqUQcDSNKP9SAWxI5iOu2JsREGzOx2X1wUFGtyu7Rlf8vpO4RSDUCsrzR5Xtbzyby4i8mHd2naribkiQib/8h/qI4Md2ugBKVYlVd7VIwPNcrg00z3aKO2QpHyYajC/OQVnCKSOkmm5naAmxvK+SWU6bQvA0AJotYSpylhJ1zlyhwXuPhH2NTqv85z7cJpNcv/pm7Vo9kbTMtmBkrETIHTwOXTT5N5ymEJWqSrvK0KOpm8vlnRXR+uvLQKeRIaTBYIOpm26YuoPCsMVA9mdiDyuab3ALMq2C+dX123EUkl8MUEv7Nn0ZckY6cI+4mjiLVho8r+rCHUdzVbQPvZ1m2//oCaq9m9TKcpnXWvO9O8Y/8Bk7UUG6x/dgQT2E5AI8eD1Pm5vJzhwj491sJsZpc5ElA2PQjZwlfLU6ycU5ssLKCDX20tpynfvtvQt+G4C0UG5meD4wRnEmB1x6y69sRX17BwXheIqdgRPFSE08ZFafFFEs2/HhvhyzHMykPkp6XfhwtgZpdSIvu7t06Aj7Qn//2NHhdedA8BfHWXjZqLHl4d5i/2a8hpQ9yR3yqq/oJpd8lQ+3WXqZCpOavbUT+KrJO1lptfOPhbnfu6XGJaWAEFVBPbhkrRGvvvmX0hKldDDBtDQSUCYsefWsi9gU3BpyU4HSfBY9vX6uxFKjCvKVHeFDpY+EYU1ptn3vZ9ZihVG9Om+GCVKgWogHesyF9jqusdPTV3G2dVzhZt8G+zPz5y/ygdCq0qzOiuQUWEsfL1W40Y0N0vgrli9VEf90WPGLKP4ll+DopYGerveESzFy57kbF6BzfMhUQ2lapUl3+/V9bGtnttCr0uVz09gu+PZ6rEipBK7eMwbfj5PV5T8/+q3tegKxuhThTC1ZCHWBZMLxc8//c7H/xBcIZaR9VhZUwhoY7QaQs366u4/GIojWZonmqor27ovHMszXds3nuu7yFUTz+LTAD2TY2ooO1IaHAom1XReokxJRhBCWjoDgRaobYy904KG4MFML0C2MVOMjpSSaTCv3/P7/j9goOAgYeGJXR6iCFDRCdgWHqTcFVxIARqRE9bPQFRA49UIUhmSosRYmcdlB+ZPxmfTW6YAx9NKo2Gu7i5vr+8vcLDwMJdRJAwuJO0dBVTLF1YYFiyIqWhnFW5npgfBakZrhfQHXdMY4/Gw+jp7u/s7fHxecjXdng+XM2exMc5y06c1Ff8wEVAjJ5UcIlDsJQyAsJ6mCXAkKokVK1yDgiHsKMEQJhSIK8msyStp8iTKlCpXkqBHjqGZG0+aQaMyySUnFB1h1uNpAKOGhxuYuYrZ4ZHAohObcXOo4ZLBCmoMRPU07apCnMbQdSDJ8ivYsGLHkg2mtYRWWPxInVWxsyU2JwLwGJBqAputnB9wIcpX0Uk6IRaopokq5FzExGzw9A18pyzkyJInU67sNUeRtFkt0OIXo62LgmoONChgONOQbI4V9pM1BcqxgJqo1M14Gi2T2NQmZaGFoVLl4MKHEy++6zIOeoxeVdknl6heF6BDrpY6uvSrjXfcVM+p3NkxgLAcgkb/tMwLGTbcWYMAU6u58fjy59Ovzw7pJHtVOKrN3F3FdFkcs4pGLQVVFIDi8UYFHDwlpF1gCwXlYA8UImcfhhlquCGHJfjwlmD70aEaSDeAVsRcD65yAGkGbvAbhR6W00aDe81Gjl4MgRcTRWnF2CGQQQo5ZIaI7DcXYzCmx92FLjh1DShPAdWVJP/IQJ4+DJKgiB14eGbTgkZJQiSZZZp55l7/seOJUIKB8WaWOTwpxY2E9YBgdAFuidAbP3Y14lBFubTeItXpiSaiiSpa2aErvfeYiY6V18UhwIl5i0UCBSgLdVZCmuYzRzS5KKmlmsrSqLr06Z8I7jkXqSQSCWXp/wQGIGCUFdm10SZu0W3HEEkkfffcCoqUwuupySq7LDyp5rJqbq12RhMOM2kqy3nMaDYKdIhxpkK21P1FIWy+WgCKOeFW+gF+zLr7LryLjjSiVdS2Z64N1lJJ0wTZRsveOA920agH6vZz6cFIMPYYSMhN52y8EUs8sWSsvshcc/b+6cec19Lk3iM4deySnudB7MKbCSlM4zWcnEwxzDHLPBZFJrhxMBXIhslCI+3eeAFbb4b8mprMsdDxDh9udhV8Ruf3I8EzSz011cA8iVw2NzIcV4kInzAsPQ6NYQd+hG6k3ya96pEbQBZRAuaLxZzXL5/HzF101XnrvbcOBtdhbP8k/4rjJwo+Q1pMnxsL9pLTO7e8NhMzlvhbm6Ly1CXc6ETNN+edV725W5dL4MlikfhdwzJ5fbo6dYOz3sLpPORqBY1A/11pOXF4vjvvu4Ne7Bq/ifl7CmE0rW7XrqOoVvA4M66He4tlTpHYfeDdO/bZm9rIy8CH2DQ/6L6gL9xbqrYgiEiXj28gQ3C1TycpPw5Xjk1rfz/+7/ZMeAxLYWzV/KhDMqZUAzrAeRO9SOYKw12sdVriQ80CdoVwDfAyFEhFZvKnwQ0qCh0M5IE0+qWkV4xEZ+gZnY4OJCjJzSlgi0uTxVZnjTl0z2ug+lYc9pMTIxHuEaaQHgeDKEQNxYL/DCYMQuqEpzFxHDFto3NioJyoQxlC0YX4Ep/aHJigSJjiLH0CFv+GB4Wx4WmIZjwjfWqYrxnRLyTcIIMzfBM82qlMDDkJWRaA6LwsAudLFqSWQ7qoJrNp0Y084Yca0ajIRb7DfjNIBvfY8r/kTa9QYJgCsi44lAt6hDd9LOLl6NiCT86riZyKHftwdUgJ1aNm5CAeI2Mpy2EkMm402l+YsBZGKpHhhg+ayUJsQbaPQAQzXAzkCG/oyi59KT3PK+YWtBZISs2ymtYsS9RAVIy3WOqRS6RmYPBBKQdpkomvCxULkvg6vpBOTCCiX48Cx7Lm1fKa9rynqhLUwMNJk43r/3tGRLgIplsl5YlQFAIuhna9MX0tHSPBQuJkxLNtYMOVmxAlPjOq0XiA5BxYVFySDtRMx5VPTxLSB09a9Cc2eGuHlyPmHwKED1bK7hRjg8kuN6rTnRoiHbya199Kx56KiEeSdxknRLNTOBTGgkQbaGLzzvkCWE6Vpv+8E0+zqtVcuEqpqRkl0MInKYBANYcCg4EPtODUGCCFqjbcQ0RdRricbrWudtVBN9tpvkg+D5JkpUFZQ1KOJ7mVOLK6K2ITC4g2bMIxVqxQeURZT6x24DZK/UHuMAjHhU52j1eVzl8ThErFkra0n7nsuXi0UCkoaAeBsWxtnviFVNgDNpylK/8KwobbQuGwVw3arWmDK1wXoQUlRSyMB+oCEJu+Rpx6bGhw3oCkzg63uoq9YBkMYwAlrRa6L/QsnSo7pQaQxm4Z+9lz79Jdldx0FtZ9L3wTgpjAGrM3+6Sqmh7rL8CsNzm66QVQ5Xs04Ma3wPnrbyDwg5/C3ms1/vkHgj/zX7D6N8IQegmDDazhmMWpAioNBgAAQNJijVdXZ6uthQvBPQKDirpgGtRuNixjNCLAsi42RCpaURsMpoOozVqlDuJKg27OuMiyTDENQhzTDn+XOa8xWoaXcMyvRNnIVtZbFGI74hcoOQRdrvKWV/fYmwFRmLsA85XTrGYblXEHX6ZAlw//h+QRtKsxDtTtmvOsZ2y2GXINiDODhWW3TXwwLDfeM6ITrQ6LRtN9y51wGwE85cYputKWVgnBHPoFe0wr0ryIKDsvLepR4yDOZ35UFqCI5iAHeNWkfvU1D42CNxMibNNwStFkXdU5w7rXW2WyIFyNqR2m8iUsJoSufa3sIApbGIIM4F6n0+wAJnvZ1la0qa+026iN9K1w5fW1w91rQEd42r1Qn7jTre4awNLcvCj0uuMtb40KQMQZyPa8861vP4y2JKbONr73LXB5o1qqJoA3R700AHwHfOAOzzPEnOJo0FJZ4aZ298MzvtOTxZDiNNO0xkM+6rZ03ONhwbjIU57Y/831m6EqfznMT4LuaMv82DG/eZ7BTEiD/6LaOP+5dcFMt5uAu75APzrSFbLgorM66U4HOqM/+/SpU10nUD2REXvj86pzPc0ov+rDaGvzrpP90q5+n9RvV/a1s927aodm2+Pu8Iaz9YiA4xfT5a73NNN9okKYk0k1l/e9Ez7og2ePLws39sIz3sAYJx/wpvj1xlM+0e85Gb2Krc/Kc560fR+yIzUPvzBvvvOmt+vnkaE1M/joX0QOXbX0evrZ/3o2fv3semjodsWtscm0/71OIc9EBn7xoulNPPCTL2przPCLOlrN1pUv/bt+lARtLZ9Xtl7y6XP/mtWvw014X+tMdf+//N5fmJroNnnzs1+4TfUnpGTf/vlbWxt68Uz06a9/0qqHGu3UR3es3/4NYKzpkP2wUugtDQEuYJp9SO5QE0ngEQNOoOUlYD3QFwVmoAZuIAdGTLd1IAiGoAiOoLyIB+EIIAmmYKkk2weaWAuqIAxyzmTxRRJkzOHFIA5akwXmIA9W01+cVQ8G4XzQQ+qtBAYKIRJWzDEU4ZLZACcVUhJGoedEmUCZmBReIWndIBZu4d7UBmNpIReGYd6AoRiWYdXcChmaoRrGTAEQ1Bq+4RmxCBzOIT49Fh3eoedMSa7gIR9OIfnYYR8G4t7QASAKoiFy2KCl4SEuYn3oFQoyIiT/xgcARSIlUoyl5F8lZmJxwIQiaqInTobCveAnjiIplqK6YaIppiJZdKIqtuLJUZIrxqIszmK4tRwt3qJxoCIu7iI7PCIv/uKnsSIwDiMxFqMxHiMyJqMyLiMzNqMzPiM0RqM0TiM1VqM1XiM2ZqM2biM3dqM3fiM4hqM4jiM5lqM5niM6pqM6riM7tqM7viM8xqM8ziM91qM93iM+5qM+7iM/9qM//iNABqRADiRBFqRBHiRCJqRCLiRDNqRDPiRERqRETiRFVqRFXiRGZqRGbiRHdqRHfiRIhqRIjiRJlqRJniRKpqRKriRLtqRLviRMxqRMziRN1qRN3iRO5qROXO4kT/akT/4kUAalUA4lURalUR4lUialUi4lUzalUz4lVEalVE4lVValVV4lVmalVm4lV3alV34lWIalWI4lWZalWZ4lWqalWq4lW7alW74lXMalXM4lXdblSEYAACH5BAUKAA0ALAAAAACEA4QDg/////f398zMzDKoUZTPpDKoUmO7e3+6j1ixcGW9fZjTqD6sXEqxZg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hijiiCSWaOKJKKao4oostujii5gNMACMcslI44045qjjjk0BAACPa/kI5JBEymNjkWYdieSSTDb5nZBOhgVllFRWaeWVWGap5ZZcaijjjF1K9eWXFigZ5lFkVjAmmGciZaaabSqlpI8/SsBmA1Mm8WacA8lI555OAMqnP2PiWeegch6Zp6F5LipEAAEgmhCdE+QpwKUCHHGppAgJeScFAkDKqVA/fvqIoKMWs+kHqM7RaqrCiIrBm6/CmpOZR8oqh6O2YgPpkavuemiv2ujagLEx1EpsRcjCoOz/sjpFaqoKz0LLbAPTplCttRQ1e4K33GakJLglkBuuREdue65LM0Z6rLvr6tSuBObGG5O69qqEb74szZjpBP/ya5OoMtabwb4CRzRvmaauaWfCHO1pbJrYghkwwxBXZGPB8HJwZwChUjCAuzMinHE+ZroLsgaQdkzyyBNESvLDJy+U6wUOT/BqqAFnunDNDV3aMAUdS3AxvRV0nC3QAY0Z7LFJQ3pp0QwXDe/STAME7NHYxmx0BgYYQLSuAZuctZFgeiutu1xzTYDYSvosLdJYn30PxzoPXfSbBRRwwdU42y2Qrj/TTPUGBsjc9d6CNz2ytANgWibUDxdNAAEUwA2v/8GNo/y4jUI3cPHPhV+Aedc6r0Bw3Z13Y+OvlB8sweker426Cau37s7Chd95OQWY+w01m3PrnhDvsdMM/AENBE80tsUTLYDZxqtTegZ9Z3C17cQHQH316LR7OPbCP/9p9OCzwvkVeKd/DKDrW/G9D/G7L8f8mYhKOOv2T9Qy5BXr30daJjL+daB+AozH/wCnAmThL4EzQOAojPU/6KFuYwa0gAMzCMEZCEqCokBWy3KGwRU8sIMmOGEpNoe0xY0PhQ2pYAs/RTEYOuRX80pZxThoQ8fNS1Yhq2EPHZIrla1JhUOkB9m8d8QkHmSBY8MZEp2ojgqWLG3ooyJDIFfEC//yUIv6wKGZQqY8MD7xZe8SXdmuaEaF4E1qdmJjGxGiQznOESEi7JoQ7zgQCu6Pjwz5IQAB6UYs7pGQhTwkIo/3xUU68pGQjKRWQCjJe1CykhG5JCa1QT1NbhIbU/wkQCbWSFGOw4/vulopTbkNWcmQXip7ISurGEtWrXKWrZQlw26JS18xUYw0BNO4dNnLb3CsUGmEHzGLeY5XMvMduUsjLD0QymcGI5otjJkuq2lNY5Qui92kpQZfxs1wKqNZ0SunOZOxJyGqc53EABSteAlP19GzntZo5z3xSY138vOfAA2oQAdK0IIa9KAITahCF8rQBHmyoc54KEQn2hYyUhT/HBZ9gUQvWgJ/LmKjHB2BRy8x0pA2AqQdKKlJP7rMlQpDpS7dAUrTANOY5mCmp9qnTU2oU0TUdKez6ukZfgrUVRC1qEjtB06TeoulMvWpUI2qVKdK1apa9apYzapWt8rVrqLkqP3gFdPAyg+xenUXZj2bUzs1rNatj6xnlQRc4zqJtdIVFHYFR1rvaou9ekyofPUElOYa2EN4CrCF/QRhE8vYxjr2sZA1wmIjG4jJUtYSlr1sHzKr2c569rOgDS1AOSva0kpEgugjrWnV8DKhIXa1hcDhymBL29p+B4e2NUT5GsjE3PpWY8RrwG6/1dvfAqK4quOicfegsmmeIIjY/1wuc1u6gTVKlxEGy6hqr2uEsIHqAhmF5dO2y90fyMpvtMsA197FMdyW1w5U69vvDjYzr4kvjh5w5nvJwKbhFrBg2lydGEHwP0XuFwuvE8HhlGQyIeb1wMmNonubV4EDiO1YF9vb66b4YAifQHwz817ytPc05W1NneRdbhcDSDpT+Veat9NBio1bKHIdjlzBfa2HmaC2zcmsYz3L5g69tmM23Pe/0lSa6AKnwdSBs8hhuJ6B4ShFYVJuesLUMZSJ8KaJOdd8d0pb5Yw24y1ri03tK2MA4SQ7kSWZumZmX8NoRTkK4vdvroxxnM0gKxWmqcx7xh301qvmAv5Vy4GWbP+htannysEZYIRONIJNJcIJ87LEPgB0aHlHpvEJKrwYA4KmQctgOzqYaj7TwKglTWBionPBiGb1EupFQDXF2gZ9vvV7X+UvKX4A00HAla7LK88sIyxks73zD5D5V1mL4HVM5F+lv5blJ6Rr2LVNtvSe5S0AY3sEzSq1s4OqbYItmdEhuLb2Hs0C/caRTJEW6bev2uVQNRfdQVX10jqMgVyzuV3xfva8uxqy0LGt0YaWc8Gw7EwDOxuD932yvqOAzJSRk7j7LeGIx3mwgafQ29eWuC2/vGM041kIDwTZ3HIN4kevOqlfSjW6u8xuFMxv4a4UcQDvrexxO3mM/o6iFMb/pHJtClK5PU84vxk72/pSe9bIPbTEfsxAUI1OjktPLLATngQAapzrAWb06q7tr6urm7Y2Zvdk53nnYJrc3Xmr9Qe9WNutwzhvEy+CPvs9yDhOTZcLrHXUoOhhc3vd4xs4ezIZLHgSc0BXjR981rlKc6P5zI5c/vrYx4b0NMI93x0neWlR9Sr91dwGK+5xAVGpYIS/fKCb+joIoH13JBy536ij+unNx3fTRnfNh8wZFP5cZ1XCcqagnrxUSfnuEVcc8SQoon7bR/vn7v6y086zBUJl5eF3L9xYxPeHDfh6ZgrqZo/bPpZTHXAeu/r6soP/XfXZ6x2K2fLibsIeDfZH/94eUP5aZTEBMzfaBSr4w01pcknVxwLM1lnekmFCVkYP9XstMEzwh1PCp1kbNDlKk34bRwLKF3k+hwKvtnp/V341sC1Nh3ZUo3xfoC71t2aOhYJDRTnQN1Fm04B4Z3uI5XC4A4BU1WA15DAiJ2rdQy3tFQPt51VpRi2Q9gQItDXjtEygFnqJVXkpdUXwsoRgJz/hVy5cyGIfSIPV81ALl26gU3+Q52ZRw1njgnA7GIc8UIQGtVHallJqdHB6VnXil3kVoz+5RzXVt4Aw4F0cR4ccR4ZU9GnJs4IyyATD1GTKFDVzaEH7JmIiZl1RVTj1VS83WIHQBoQl4DxJA4dxBP87maiDTzVh8WYxqWNrVFBEYQgD6UVg9EKIiggrZJU218OGw9OGnyhwTah86DVfrYZbLihAYEV7/xIAFxYCnRcor5NhovgB6GVawdU1zyhcM1cBRxOM1PQlUlONMrU57ZKLc9RcGcQmJUaOHiSATSA3jbaGXWiFNiVzFXA6tWhfMAOOYiCPWLOBWchU12gBp/MxixZCfddVBQk8J2eKRZCMPPV0MiCR/8R9/lhlx6cF+LgBK6OC7thN25KR4XiEbYCOYLQnxjgBcHMFFkkDIIOSHdSEH+At8yUtHakEFocFTxaTJFlJMmJ38Yc9OoOIKPeT/6c9LhRZeyI2fdOPRvb/bfxnlFslZefjBiXFf8rzksWUc33YjG62kAnpCJxTR0zVXtRXZ9NzbqmENAKpCjKZQLQnbDiJZaI3gmsgjiIIYG1GC5GYdBelXOF2lzVGB1wZanFoenHZOXP5OI2Xjb4mh8s2b4cJi5ToZLVHU0i5IqXWjP23mQOZB8zXiy+obotZIeK4h9ATkptQLT6YdzwGfB8IeqOieNMkgpLweR3FQbUCcZKZBKuCipEZdL1iUQnmgZSwYj4glEf0hU3wZBBXKLMYJ8aZQ5cQjcvZinXWh11nl88jZNGGmF3yVsdSfpX5eNT1kk/DmjKQLTlnb7mTf1mCjMukiOcpfjTJMuxp/4XnuGSyJwUjdD5KZnzzGXXN1gJVyAaktFEPZJuPc3mvCQR5poWyBHm9dZryMVkJqpniaXPZIpS2liuEFpNQCIjlWXpsY25YYlkwNVd7VwMbymbD02dXNjWA2Z1klkEEBJpZMlL/aZlmMJJzw5cg45nhqSfsuJbTSZVcUi3wiQNCqJSYx1+8mX58qUdExqN6BJWvmUNa2iFOSng0EEpMmpcSpmT+6WR3aF52okpiKT0XdDJEp3qTOXsYGn0P2UI5SWU50CqOuZQaUJ1yCigFx5UWaKDpcgdhliaYApZotqgpuG/Z1G2fgo93uiAxaoOgMo59mi2hWFwYhJ17wDWRUv82SKaf/jd4phh7FpNzL5oqFvpv9ViBY+ipS/Opj3g/gRNMz2N6SWkCW1c8lcpw9PlLb3qpCPKWeROhInWi+QVrQ5ZMohlwCahN8LmfkXlukRNjHzlOepmrvSKfsHR+scZtsIZMKqoGqNJ0uFljYgqk9mhzgGhIbRp11bemumil32egQVA/x0Rk2MqDAEszb3dwVgZED9NpvXlL88p3KzYtvsotznSYDzidmXmfMWBjEdiIwhozrqWXkOkC2fOsFNN/3GltV4SswuGVpHkDogKiqEp4hhprMEtkV1aq6sVFUEkDI/urH4NGW0BpN/oeniQx3wmbSrhNcvSpFYSbnZr/pzBgLmzzL5EmbswKAg0JjR57p1uIscXBp/JGZ2UZjBszPF9IQF4rdEgYYEALp3D0Qr4ZVA02O/t4l7FTdkOLYL/oMgE7HfiKhqfIr0+QqVEJMHJHaf9iAOkFnaR3tZNjAC+Ge2y5c4KbBWLWsu5BpnRHBX87BBQLty92uT4QuS40MQQ6BtaZifThuDU5YAD6Y5n5KI82U91nOI+3pes2Az1bijFzMxDZBchjsePBYWnbupuaBbqJp3oGJtuYOXQDrmK3VLuLX8cJZqXJfeWpqX37HkH5u4TQuf9Hu1fbs/Wzo/fkrzm2ds5pp42IuQzCuoGAvpwXkv5UpNB7jLuH/z4l6FHKGY6M1p8b6yBzegQqC67F2wGYcroY96v4NmFt+aU7x3DfOAHMMwF1eyCEJWwFvKzEI7z0o2GrdHt2+7x9OI1hR1rHOTLrBcHYAb/JMmdQQKl2Oo2EywIr+ayJF8Jxh7O3akBSA2L3e5QqrDOEO70JoloHDLW/qWrH96RKgEM56cLvBsNpN3UL53YEvLPH228IsCUWmsQvEH7X+mBZa0tT23wT+WveCbhE4JNmu50PiQDPuL0dMm1YiUXVKEIX3Gqzylt8WF0JLIg/6bvd+jVMbMge3DjVpIrJhbZembtD+ZfxyneP2bofyat697NTTC9csyeXd7Lg42drkv+uLiB46iilobl4uySgsXu1BTalWfzG3jq5TPY33gtDyhJmZstD4OKr7vWmfZzKxrushguvzoXEAZp4zuqRURdELMwnkjyFtWSuset5gRey6DnC2dyh8dpFh8uDQHygGEZrZCRzyYshG6xg7+e0kIyqatvOE8pes7nAj5ifj+y+PMDIeHib9Xl/t0wh5YSCUhuILYBONuiVFupt8vxLiSzNBpxHt9hpYPxs39mCRFad6fwbrbJUAi3IxOwsfypNqWs1/TekKqws4Du0ajNDz8zMjHM0ihNj8th7FrLRrDnR2aqRaCxvcjsrmmrLcLzQS6x+cjh2lLaQgreomibCAeT/ndp3f+Yczxlihj5MxwxYN83JQbIFh/nZZJcJJ7FqKsHatqJDnNwM1skcke83OZ2MNb57ji2tHVRduBwcxN6KnCxjaDeT0EbnmCO002nUkfYLXksIj4HzyG3satnaRCEaOaYa0SGyLzgNilwHkuxcaNY5cwVLfX8GsTEWg61Hr4zDQuDIa98KpKnXW5uSUWYNpo002V13zg2oMiuMkJ1NJrkMy2z8MGu5g9FphDncNdS4bv4GR8JWzRwC23btBJeN3DJqa333hvxzgMhJQtWmz9uMwwjsmX9DRp6GnI8pgNCW0cdhMDUl3V5IgWNmiqIKcokJzM4Nhv8y23kMZ+uD/4qxSpE5DScD6IjkTR2ECJO3g7HyO7SlVrB4V2zBfXLv9MPzbDTkOJIHW2vIVbOwQ9w5qiPx00n/PIdqN5YeQ5suIMrjpKROW8P7nXQ4Vm1EjGUmnHeWqtTYDcrpYVeLzEtlGih5m8OvFzrx1s+7zcza3JzUO92uSK7QaNXJYeNapkk57n3s+9GAJpw+jd0pJ5aeWKusgsb4iuJDDR2Tl9sK3W7Xp9wCF+W+XUpLdAO2SZH1C99CrkFc+NhnSIlVih1hbpKr7DKQGNdPvIXUOEVtfm4O/LTiLOfazF4mx62Y8t+9od7gWbyuZQmFflPAfehch2POaqI9Q9bxwW9Tt//Dkq7kIP0oHb4DMx61cO6/0axmq7PaRYcfMtyeIh3gOQVu5JiTmaxS4kvj/5Wka3wfyvpxxxx+6CfMipB2XsCcUoykPg04QOvnqkHNpX6xVgOozz4IH0TqX56xDT3it3Z+UBOxgO3oiNHRcY4GRYuU3NTaL+zryy0DrCpNyLZyaR1JIcjt1bXqmh3M4wfvPaByn3yLxddC+n4cLbq+n8B/3/4C807s//jj9rrMQ3bwyZHwiZ4/LuepD84CNXuU9NN+jZngCRbvEiLRFr8HryruFQqAl/yT2sZ2Z37VUQSpYCbtssG/oZgKr/otp07T0Sq7Cz7DlF3MuVvp8HGa+Nz/mvtEOGXgT3/n0Oa+HktvXp7OB5Kz4zqQ0uri5fu+QUU6opU7IdInYx0voVc/qixX0PmrtGZs34QW9Qmn4BySgMkoik/e5zH8P6uS6kk+BEFp38sUdMXm9w1C3fH93A308/p3iWrd00vg9SDdv1be7AXS6iPnr2d/uzifAgQ+wUFvWZIP8CVpq/37IZjP5pSjuHssiXdd851fjlrLbOIK8UirUXD2LKS3+U3K+627kyWFRA1eczjH79HHOoul+xCb8ijSi/SE9KgOWJylP/YWrWZ+BOfc+xk79sjL/JQM4TnDb9fvkZmSa+PfIKg09cMcqcaL2yW7vZ7Y0vvT1VpS//W4zgcFTvRKLAIPv5tD7/8Q0OSkcoya7cXafzAUR7I0TzRVV7Z1XziWZ7q2b5y6Ap5vupcvN8xhAkTS5QccCY5KpUkI4jBV0RCWakV2vV9wWDwml81ndIUrmy4bx/RLa9rBP21JQBDCZzHzpj03KTjADQkBQRUnkT61tcE4yUnKSstLzExND47DmSilJ8hNndERR4oeuB5B1bdVu7xYDSMUPTlTPcaVxMafLU5T0mHiYuNj5OQi4RpD5ZQo1N/VCaOe18Ho2YzaE2eSXpFwFizn78jndPV19nb39xRp+JHQ61RRUK0qzzln+Y9zjbaR+yPMX7VODcbNY9jQ4UOIEf+H9AiYwd48ahNUDXxkDoi/bedueTPIzNOhbhr6qIKScKFEmDFlzqQJz0fFCtf2tetk54mPPvWAXcnFcSjAAf/QveoAZE+HlTdfGa1Z1epVrFnL4MxZKCG7niEhCQXxkoQeLUr5UNXIllvSgTwAafvhSutdvHn1ztt1Qi0tIGr/PsuoKM8dt4Mp9GKiGKGsSAEN6euw8Emwy3s1b+bcOVPKMI65Srp4x4IsJ05W9cVmyHHOXytuWuP3FfDIalMnLKyjgVHS2J6FDydeHMfoRzK4Ir8nxi6V029ZxZqt0m0Gsx4ye2CtFBUeLob9/njqx/h59OkJX3/HPB57Gn93onz/g6itKBDbBZ4NroLiVPjWwECRoAZ04wj9mnNPIfHUc/BBCHGRBT6YsnNhwRJiMemk6OSqAi78LNKpBdbYwK+NgIRgrBSLflHkI0heW4zCCGu0sUa69CoRBgz5y41EfNrqb4qLmIOiPvNcmKLHBoVMLsEbo5RyymY2vEHGMXrcBEWoBKhCDx6eCswoI4EbC8al/KLxAy9ZXGJM6yijck466yTECyzF0NKL+c7SkAksUruMTNv8avJHWfakgRlrymOKNkXtlHRS4vJEIVK9+kQkEbbAa+yxVgLox0qkNGrSB0f5tMIA31STKo9UYe1vBUwptfXWY5ZEUlVNdpzkL1eF/2gJNTd//MpDAIMIzqwoWknOD2QRK3YCAqotK7aRRO0yH1pJxfVbcJHRFZY1GbIUCdwyLOQNJhA4tJRQZn1Ou8TcKgfJ6p6tDy4sloRL2X8THVCQAWsN92CEjXHNntLCjRSozDayg4ACCqCnp9iQO7eraSBbjGA4rXtsEUSxmSYU8bxNeGWWkaGMX5VN1MTgizkeOT8NOz7M4gMqrnit3m6mWZzyQkwFZBp+praBAg5gel8R0zKs0JartpqnfGKGoeEzuDTD6ySsMYSACZSWVl+URhFWa252FZHDO+GmgOwGnDZ5t3Vzmnroq/v2+4u5QiYiaOdm4bqYrO+OrgG6Ff/c4lU1NS0VZ6jpYEbXpU8YR4lE6OL7b9BDtyFF6soNW/AuXvL3mMQPo5rjAXy9r4Q5zA6hc0Yxpn3DI49gNQnXH2XwsJtFN/74ZDbeAkTlP/HNcNNzwOOnvMvWiLz+UhqtxwLRNmrt/RSyL6XGJSDbYjuAm3XTaZF3//04PqfH5Ohb+AYP1eu/0qvcqp/AgBHFq2PRQkG1zmcxaKxhRPQ6hDQgtzgEVuB8bCpVvuB3QQyGYVRdIJKe1FY6hSHJGQhM32I8IYhYcWJXBmRaBFWyPgaeBj4OVNGHrPdCbqwCJGnKYA99ODi22SJjltBGOYJ4g7TAEG0BQ0TOYhUUxoH/wIVC8haWwNec4mGgfADBl/x++EUw/io6WiOS/gDjBiNSgivjQNF2ElGeQ6WrBFP0mObEhMUc1eJ1eEvFGbHlIiWGUZCDLIOldKK/MiIRUEfsAuFaVIFWzOEyXmKkBOg4FAvFsBaX2cH65tUsXwRmVpkkZClNGZ/oXcSMWaokDigyihg9EDBPIaX9xDcIB/LQZBXRhVcSAhrYbCpBaGnlKY15zCBsQ39eFJcjIJaPvbVNW5waki6hUUck4U5IthNiU255PRlaM3ZDQlCbtIVMdKYzbDyq5e6Kl5V+IWggYXnDizYwm0W6zX7/ggqs4vkeY8ltcSIwENRgkQdmqlOh/6Hb05j2SJS8aClaPllCOE5kzReqjXgxtOQl05K+3IVPn/1baElNuqiORElylkPTRi2QLSdZSZZUBOYHuBlOjGrnXbuxz0Wzwa2TBlWoNXvTEZuHtck0hYyZMZD6copDxOhOcR4gwO+uV5DZvalt79KFYbbjTWwQcKhjJWttsKimt+0FqPGoaPA2wJwSNqwlz2SC7QAIGf/pRqto485ekwiVcya0rIMV3euOetTNVIZgJMFOcPLmhLmKygOXDB6U2pkFdnGuSdF4KmE9i0zBOmheHHtVLgh0TtiMkwvEVIMJMXo/1rhmp3gNpEA/e1vcrpOjwhltH/fVu7jk9S0xvf9UssL2krnU5ztQkmNunTvYHgVuqp1ZKUnLCD0dAEMI62KFNP+ZVj8SFTMHoijqnnvektIstO15aKIyixCt1aMbVqCvXqf1l+YGY7r6+i56/ftfKjmznIgAJWfNxNjT2LC1h3vPbE3AGFOsF8ATXihi0xGNJvUitvZVTeUCsYTpKY6X1/lITiEsHRIXk8Ir9iGYRHYzNq4SLO2dEPEYRs1OmmQ2HhLbruSygWD98RwfMdqLWyVhFic5gy4GbyTyexdgTlQUwT0xOSULQ8jK16m/HelLUSsQSh4laipWcpkJKbvEnqnGAAoaJ78EL6bO10m7sagsqZNdLz/4RVhtH1//zfznQVo4gRDxyITqUOSUhggQVa7jDnbB44SQ69Fv/aY33ouzKwJa01/cSLcgatt3yAew2lOgoxA93D7zsA3acvM3caIxl65l07MGXW93p+bJxUQw2PIUU6BGyeroYq+6lFxGippp3OhDnz8J5HY7i01aRzuMe0SyO/CT44+CQiGAAJO2rMERCy5OQ+niXKwfg115gO2p1ZZ2uyslY/Rwi9V3bIt0W1NpBoHbPs8DZ8l8K03LjeyvBCWzuw1+no9SSk6GrmecekJJPn+lIsAcC08zVBcKpTGegj54xyOk4DrZ+yTkWook4yxwySi25BzqcBOxCSUEnzU3DvZ4zalU/10poQynwEO0h94Iqt1MvBMrKuof7la0O8etghxp+aHYbXOou1tYI7WLo+3LJSZqNtaFNnd2FY0vNDpytwH/tmkKHnW0Z+rsV5lDiQ5dwj10mix73JyZiiJDsb94dY6ZaHAW+ZTVAZnmaSd8ep7uELKkigMl1EhN63kkB+eYfZjFOBdDtd93vtBnPoakzjI2MJOLt/CjR7uuQGZDX5YCVWHW47NRUYemOEJ3ZOHHQOvdgc3flaa/wXMv8gtzP5Ne+FEfyT56q9R6s8vPmUbKqtmT1A4p88vmqyot8JwZX8F+7cPnPoCV0i/H2jjsHcunzfqLmcH3EtxThg/ZfsfncP/C/9ysnoWcON59/Au17O7kMnw/xHhHIR1oYY8w+Y0CqD5oO4H3sz4oAYXTo698ur/8m8CFOrSYEyXlG5R7uAWlMomHISDd8zz9ygCrQrXW6ry9EYlookAWRK/zy7Wj6TSMkye9YrJTg5dRkYb5AqpXmie3WRB6a5FCAT5swrkWPEJNEzbQ+BnOeilOqToBoZresLoOGSguMAfMowUEMiAAYjrsSTDAUoiM2z4kLMMLuiN76afAWKwKQKAI0o+Q0ZIL6IvW6zojMDlnGwGeoTx8QyhA6UPry0IzHESFmj2lMguY2wZrWSJImj6Za4SUAcRHmLr/gLfOE8IS26w/ZDD/QuxEU1qO2AGhU3iaKKqmNdCmhpuzJ7slqgiTi7lD3cg7Cdqi6yMQjJMaBnxET9xFQfKXUAQ4LjKNDKiYRdwXZnMbU3uX7JhDeUlDEUuJHfsyyqqbttm3e6IQ5+NFbQw0xsO6PsQJo3ChY3ErMcmyzEM1bcOXNuGjOTuQo6AjBLIb2+s35Bu0bbxHQbrDX1SX/DA3EsIYp4gNc4wM+RuudEy+nIEBAUAA/xAySrsUMsRHibwRoXs0n1ilnQIrd4SX8LK+y+u1hzSyJpBHzZmGLxsyBbLEiVzJnGObwYMqX7BC0AC5BNSby1OSeTKFm3qkMTuKgvoYlgzKvJBAMigf/2ZzPECahj3oHP5rx1Y5CW6jOdk7B5IMxqu6mO16SaHcypkgSjQ4SlfLJn3CsSscEyIUr0U7FDaCQQ6pymp0OfMyPwjkSrocKhTZJXyKOCuIHriahb5IsZBsAAMowTt4opZ7p588x7pcTPcpRsEkP6fEM8joBJEQiwhTr9UqPrHxQC8kL/j6wVvqJP9jTNL0GwxgFWIsH6vaDqn4E890nbvriHBLm+F5GyxcP0ccIsmsrS9JSNDMq7ksTeGEEOgjqFLUjq4zj79Mk+2CHnlyxDkMM+RiIhaBg9nSOEZ5vTDsn+nZhlDxyuEMz7NRh2EpqkZkK/WBJVJhjUzqwdUYH/95oL1z+4XypBf5yIkOvL2a7EddFE//rAEJrLZomcOcYbxTQJB5VEzukEqQOpomukiRcQV9TA7XmEHxAIrPq8ZjyU3K+U8PdQcBrYvwyyJJrE6xQgINQwh/SaS0WqC1sk8loo1hk0kV5Z+L+1AcNbwDY5H6fEu32rm72R4ZvR8Cg8BwOMyPkUGClDVIijsOrUH+oadqylEqlZIf80PRpDEOxMHaFMPi8Q5vi6VXUrBJmswuOVAEDQ+17DPLxKrN+bdAVNAqnVOsoKZBcBW/KwnVkqHvOa2zoUwZNcm0iZedOLHQUyUJva63iJVxfNFnKTcVkoASjEg6rdTkwQ4EZZD/FPrSGWUTNryNMG2g+msJbQOpAUk9PKUe7NrPFAjAy6Qd8zlOS51VghCzYegqrXJF7cQM5mPVc3ylratPzPHS7Ak76jxBxKSx8YEb2QtLqqoAhqRUWmVMlOzP+Fm8ZMM8R6UfMESrbARWfEEWBptQVMnTNwGbFAPFs2rWT80At3QaaZ1WOgXPjpwfa+zHQFWQndDBvaw8VYTQXD0cfIARFNLP0YQaPQIs11Q6Nokrf5NXiGUIAhWIhglCLIK04LxK/lgtXkOHemjOtyDVn2SJTeTR33I63uGdXUJWhoxYl4UHNFM9v5yfK6PPfq1DTFWRb82e8qQ9sIlOhD1VATsb/zHJ11fcAsATrv95WaZlO5eAoR9byifcuKLDqW6ri4HkVhjhsQS9HcnyJVmEjie0mYB71B0do6ZN25mQqsAMvSYTpSLKpiwrmJ5Vn9KpWYGawqTIMnVjUhBD0iSBzS59K0iwxdZyS7VN3HXo10hFisbwtmWzi9MDymW1Dnkyvj+Bmb11kqItvw1UvTAjOJoSnl49jXVMzrLQSsVd3THwTd/8IHTQiTCUQXmbkNULEscVIL9aPCc1wZHxCi4hoISbP6TBVszKG8fYVNZd3jRIui7rE2rgWGxV1R8BU+xrwGMFsTwDjILAn0xVIpAUGE+YujuK2UaprcBlXvW9BA8MmP/cjJiv49N05aPyWy77Sim8sk4/3aepghg3MF8IjNf1HWAb4C7kFEt+6TLazAbChTZvBI9L2yUmYrKklJsOIg9lfEBT8TqbuSzRJWAQVqQZYFG3eoKsBYaJxc6gcdt7YoSM8JQp2DCbFdi4+98S6S7znLxOlUtPC2Ef/oRTvcaJbQECSFPytVl1+ZKUYR5SFZ6/pcE561EussATqjwjcJYf1ZTUEz3jVN0f/mL09DlgM53BTC23UqyUo8ImQy1lfUYRHF1o4xbxuFATNlBw0tITPV4w3uOhUIuPYmNEQUp+hJ32fbJVo4AC2BCQfYU3Oi0LugnaPbANAju4aWQHkwr/D+ZjTZ4cPw4PF1mthBUBVtnRlRA3QvnGJiTBErROfZNRFhUwkh2WeNJI/BVDYTtYEz3QTd7loy0SfaAlLDbjI7AYx5RUETWFVJmpc9wHxnAhBCSeXeiX0P1V1/RfbrtIH4S0R6iylB07Xv7mz7zfQBHFgRqIYoZIg1VXWZkix9yggqWznzLIx82q1tDbUExab1obh03AbQVnfw6G/eNIoqslIEBNyupks3XQUemX31HN0tLUGt7LUc1YxJjosxUUWKS/hmtQQqUzQf5nkMaFVVycA/LmGJCuVTAAsilm63QRPIVnqxzP5RmW1fPMRTvJejRGlQxpntYgic5jUBti/0QmRZcyYZXQRD8RmoL4ENuwDLHYN2fsaanWhGyxUZpSGaBGZM3dF3vS1rnUQRGSvzZuUdu16meb6gHOWnplAYtCXzkM4jcgzEoDVCoKPvnsyRG0hYOKNI12srVG6+EsorhcBj5AofIaHeWz0+B6WNCVU91CjuyTXt4VmFIdVcBm3cOr18lzYeZimCcl2znzqjgFh2lGOXs8C02U6KI12LwV4MuGWKKcZDzKuux9Y1/Dt494os/bTHFlzZzCTAvCsC/rntcubl+9kD+Mk+01Xt/to4LZNvhL5fzMkf+4X57tv9P2EHBlzc82bu+Wnu7uCj26QZqdOZBLo/CiDsZNUP+l1a16pkMfe77M/u6pvgYoPDUhVSFn+xfuZpHFgpxwsAJavG6/LYW6a46s3uHIpG8G/9z+dKqFu68AMUtZeSnHug434ogBL9kOBbFYQLMJ9Q8vbnCpri+dzuFzxUa2CHCaVAMYBt6u/l8QIMnYoWM/cSQ5okS2JHEe/+B4oR7wSvCRBhVfzKx/SVox5NswfVODAgFaPOWKTmouzuseZ175aU1W9EOIgcOyTMUkQUTIrVxKPqH6g1NqWQCd0u8O94/h9k3ndu0qp0svog6kcXEFt+uTFsKf2lRhcMNJ5KqdLqMXPOr5jnN5NYiU4p7SBu2Z9r8EcY9EHvRbs5idXHP/gWi7nTb0AX6ZX2LsBxswLvrwBnW4OK5tJojZffoZVR+F38hpoLECVNd0qY7hBpHDrpXZneMcRF0iJj5IBjLCFECg+uRmVz9tWT92Rg/ZV4tFqMLZkwjCe+HO5m7KjrKYu5LiNEm5/Sp0ZK9U9F5w8aXyBR3fhTXPRw9IG1JDRubEaTdHbtk8wu2TCNcuZTprze72L9b24+Y3tPW65vpYgIaZFQmT55sW3EHviknB1wL21hKKIOJ2fCdNjcHGUfIkqKbjMeap7UR1o30TUvqlUy8PZlwOOuCkW4940oP482SHcydkdUcx9cMZOLkFR7BIIj8QkcNmEfFs/sRAwER5/6hT+RmZsXrVzLcKMQxeVdM7DMPBM/c1J6eHa0FpTrny8unSbn+ndqD3T6E/aZW17HLv9JMBkdorZ/KbQuXKriTKNxlUBbJkYY/RdYZv7r/eesLreluVA31SNgJHPoke+uFyRcE9eeVS+gfd4sikijJJdrsPab4RuaZ4aS4rN4WlPQ4o2oX8x5E69a+FUmNcM9u2dMK31sZvt7rXDHtLZR1wsyYGaGIdABcSR+QcSIYJHiS3OGwU7UEufY+L9W9Rtu+4/XhejF9Ci9jPepPEjY2YGmafUXZf+QU5fd7n6X5QPg5uLOYxlRvupSpQ6RaK1WDCsDU7cAjuo/i0uL3XbP/pn361VZ5NggXeQbRGYQwc3gCVLh+7WcfS6LasxEr0RVYICG002e68g2qOPxiKI1maJ5qqK9u6LxzLM13bN57rO9/7P/AWsLiGGMFQ4vkEBMilppL5bChI5ZCjhYIEU+ll6O0qB0nQBsMlERAiYrQzSgfr9js+r9/z+/4/YKBgCt1N4UqhU0hVFp3YF4hRiFfVwJUFHEnTZVicJ5WZpBrVG0EIgQHK2uLqoOsrbKzsLG2t7a3eYY0uYWuHGMeVnKfRhuLFUxXyamakqFTaGKgKRWZAKgiBaWEZxjMZbrj4OHm5+Tl6Om4aL5f0xFqxGSQafUaARwEdB1E1vAgveB7/mhkJgOBAgQKsvI0qNgJJmGbqJlKsaPEixoyqfN0JuOIbjA1lCjKR8+1btXfOjByLgo8UnH1gWEAJNUoagoQfUvET5c9eCHkahxItavQo0o4caTQ5kUaiCpAxkokSY+EpnDNHmIy8GkqXP2vThkHsoMvhwn8CeJma0s/nUjVxk9Kta/cu3rwsmpoQCXXO3BceUySR1m+LpC02hdWbycrqKHpSATZQ2RhMtcPO9HLu7Pkz6NA0Bo+Oe+yQE0qeKFT6oDpzpzikvR2eFzjwCCyxHVf4K/o38ODCh3OVmwck6dl2+DYOuOS5YiKa//0SCooZJgtOcGtSUhnNUubEx5Mv/2++YkvlLQYnaeaxUjzfhqBIPPTsGXzqKBTZbDfvOCneKIccd+cZeCCCCY7DnnwAsRZfED/1NUxvQX0BloXIlDUSeFmV8R9upPlWIHgKmngiiin2NddkdZxm33QxqFcCWsaJlJt+vWkX4DQtXTibYhLOpdpYvL2hIpJJKrkkCTO2GERZytDmlZQuzOgaWk89NEZWn0TUT2qWRaZhQ5RYMQF/UhbIFyb3EDiQf+y40yCTddp5J540bUGbXFdOImaRfrU5UESTeJfBWlZIQJIyjDkYymvB4EPfMtCEMoQBbYWAzSIoVSDMnoDJ+WeepZp6KpMeJaEMO4619oJ4DhqXBf80DDmlhmqHfsXqbQ8Wqh8mkp5xjSkFaLNTc2NlcqkE2y3lJ6rRSjutH08CUYiI97TWXpV87uCIB9IASYiD1i6km031bOJdpm1pulefyCzz4BKcNEItvvnqWy2dJ/iIyCqv2iRPNI14gJUPP51JTQn1Eknbv5owZButaMU0ACofvFuht8WASTB1qA3b774lm3xyH2XB6p5LhW3SajKtQQvYCSeFQYBCIeRMc0OHyvVwiXC8cyNs3kQsggGLSuedQ85+SMLRv6I8NdVV17KhfAVdIQ0SZr66cpEwKLQxBklTFu+9ZnGjGboVEs0bPyMkZIDZzI4BY6FnCQ0ox1b7/Tf/4HuozGeNR6Sm4b0+g12EeztnYwpPR1pSHVhLYDG0Fr1hO6uWTsWdYydv3zdp4KWbniqJ4VCi1RvZyWNuWg/1y5K8AxRwANk4hrE6hRuJxwiosB2i6Ii1+v6SV9d5nvrpzTtP1MwLGplbe6BT40vUkTUR7hgGHEATD2t3RdndEPbesjPVYBtqw9E//z78f/MCe9/dysjR8Boqw27uDUSevNG8FZJtCaRJB2MGN0CxKl9YZ3eyklD8IihBo9CvFo7ohvUMZZzSrChsUyBN3WLjsMpcwX198hXrTDCZFBZnfvI52gUnKMMZYqSCuCCY/f5EOhxkT1drCJL/LoA7EW4O/1jla8ExUPK5CQlwWfX6SwNV4AQb0rCKVkyRC72VjAxuhYsxaMr8JpC25uyvfVeJgplkIIn7FHAjN/IcmTp4JVBdsY52JI561heUpT1iVG/g2x0wiBUWymGK2YlDanJYGpA8SXFnQ1j7NrieO1Kykp7JY9FQQCtIiK9ffkIN3/4zq+oNzx1H8mIvynUx2PGjJlyx1pXCyDxL0rKWQ1kjyTZZorz5yoAA8yDHdjS4iJQSWBkwoS9jJ0nw9HKZlhvRM+FIKltSs5p4oaKOOiiQbmGTOnAJ2fQiVhX31CR13QRYOdPYukgKsG8NmUQbrSnPecYCmYsjxjHdlsVJekEUMP88IGEuJiL50GGYPmhPm/ZorkfscZ3XiQY9IyrRP9jzi0wznvLOB76/5OpQipuRcrbIs+zpQCs9eeVCHUmjBs1yoi59aQvOOQOmKY0VegzJ9NAGxWOuYnCEBCYq67A2RlQvlTIgKUyTqlQrRXM5i4JEUe/Gzo/sMI4qhZGzJBkxQBandxU1qq3gc6nrkRVYMl0qWl+6Oa7OZzM5KiouBVhM56BQBJGKYxcMU1VlqvAvX92IXM2SzWWCAqkuQVQR06rYxdr0KWy1wdo+9VavqLRFxthNZDL5tTQOU2+tUykLDAvWFcSsVplhTsHs+thgroU3GGQsbJOaOZKV1DeMCur/Q8UFNd2+8oiG85N3VFZBiNgTlPvpmo34YRmZ3pRNXootdGH6Uxep0624DVkwbpIIRiZGlChMlFrAe4RJBQS0ZPFtV7UZDYOWC5BgfNazvnOPeLUzuvad53R3wYXI9o5biqyfKZnAkRcZThHi8otj97EwBUepFTEs45cA+w8sELRXJDSgtRIHFdret8MdHqPBNoM3Tdp2DFzqIo8iYSjKKm1DiWoFe/kKYR1xWC6SyF7+aMRVVvJmih7+8WJNaLOvSbarf23IwVzCBaEBJb1FBiaQAmPDEUulEonBqzSTM5AN1xjIXrZk6kYsXuxKTb8kUfFPKhuHMU54r/rka18J/5tM2ow4md8QrUnEOCn85PTLfpaoLsoHHW0Wik2C3LKeMLzX/GpAN7Y6l5vPYM9v9tWzmzkrvCyx55hwDIJ//vQ8yyem15akZiBbKfXknGcEW8ob2DhWARx5Rm1x5L1MhQE2MT1nG7t31qD+dTV31NBfLblBwcukN7kMWJ/INwxsodF8TULqmX6wpWW2AyStBOxtT/Rf/uDOgzuGQV3XLwfbm+11oxIjQg8bzrXtEMn8oRNu0zt+ozqyiONiHXKfLaYwKXW6r0UifAOsggtrQP/qrXC/LdjT8YyVqaXJ7xsU69HRRlM9qqsU62pUMCfF6WpPsfCRm+4SQkKDEoCm3/9r3yF3G6PwZdH4b4KXtb5/jeH1LrXEhgWR5D5/3mRS4egmh+M5CD9F/xpxYr/8YswkpgtRSUcnCnDq51YHHAQTjtGVuxPVHee5fL7XAIWovIUKdHOc7cLqZfX56m5HmRXC1QdHrJbS4NOYCBzX7InB3Nq35rgsEgi3vb+98FOz3Hz1foHIxQIAAADqIiwObUpVAMHITvQvAV/PgYQ809SjueFDX5STX0DxQfQ7DxwP+ct4ad6RTx/xNDdw1HvcyfOZuAqbzGbR8z62X6OPWLAzDdD/oM44YHrvkz9BsaMZLyyqTX3zcJbOK7/6StWlhWjfAtV/XTAozmxJIHTq3W//3PbWPz/6QaD6QnCf+wF3I+GhBpRGPE3VfiB++vMvQe3DYP0e4D7+odG/4Jn9BR7/6R8CRlAAct09HRX1aZ4g4F4CTuD5OVwJHI4xrUGMmZ+sFF9TRR8FhqAIvp/n3BnRYV7CABgHjiAL+pn7AUK6PIPKLSAHTUkBtiAOno4F9oH/8UEC0QdxrccBomAOFqEV7SBFDeEAJZt5SUxA8YsRRqEU4ha0LJAJECAPSOAUbuFLvWAD6knA4I8SygANcqEZ0pP7zQwSSpi7ZV75nSEc0psajmENxqEd3iEe5qEemscG1txEiIcX7qEgflofmloZChyWBWIgDiIjLlVcUdt+/9Fh+JTTIi5iI16iJeEH8LFcW6XDBrzgIWKiKKKMJnYgMokE5kwEXY0iK0ZU5XSf76SiOoRiK9Zi4BxcW8WKFtoiL4belMUFLtLYLexiLxYj6ghViAyJNTxgHxCjMT6jioQikTFFl0GjNebflZgLFgoCLV6jNyqIJdoAxHUHz3QjZEniN6ajiYQjGaZE14HhNqmjPCKg8f0dCc4jPlqTObZhQC2Ko+QjQMoWOqYa6FBRszAGze1jQC6kirCjEHiIXPnCexygQjKkRYLj4x2HE6ESDk3MRX4kyWkZiYlV6NSAM4IkSsKPSL6jungUbTFISsakdNnWdA2SS4LUQMqkTv/GzzhBINp03YBU404OZbBxWNqcRIOcJFEu5fPclLqZl1IypVTSENO9DbnA4h884lRuZcl4CrzQglZypVjuC1EpmCQFFzOOpVpWk+gIUqtN21rGJWz1RzDRlJusSE4GSl7KJV+CBiSZFGvMBKNpXIQAVF8eZsmsIdREJWI2ZukUFVU5pmROJmVWZjlMo2VmplLtpWZ2JuAw2i55pmhOEPuMJGeOJmqiiEyATRSlpmseXrOlJS+9Jm1SjeLIZm3m5tydpi1c3nPpJnAOQkA4ZFGU3QkGJ3K6AnEOgjMWjdElJ3SeiBb+y0dFp3WaziHx5nVuJ3lclHZyJ3iCxgEwX3j/lmd5VKR5pmdooKd6tmepFI57xmeSVF0DuEGj4KZ85udn1MfO6ad/okhCGed/DqhwZMt3EiiCigMbZdeBJqiDjoPPsOeDTugrUNgNUiiG5kVCZSiH7idUMWaHhihYiiiJ/gZmliiKZoSEpiiLAghmtSiMxqiMvk9+zKiN3iiO5qiOKl8h7qiPwsI2/qiQ7uaQFuksrKiRJqmSLimTNqmTPimURqmUTimVVqmVXimWZqmWbimXdqmXfimYhqmYjimZlqmZnimapqmarimbtqmbvimcxqmczimd1qmd3ime5qme7imf9qmf/imgBqqgDiqhFqqhHiqiJqqiLiqjNqqjmj4qpEaqpE4qpVaqpV4qpmaqpm4qp3aqp34qqIaqqI4qqZaqqZ4qqqaqqq4qq7aqq74qrMaqrM4qrdaqrd4qruaqru4qr/aqr/4qsAarsA4rsRarsR4rsiarsi4rszarsz4rtEartE4rtVartV4rtmartm4rt3art34ruIaruI4ruZaruZ4ruqaruq4ru7aru74rvMarvN5FBAAAIfkEBQoADgAsAAAAAIQDhAOD////9/f3zMzMMqhRlM+kMqhSY7t7f7qPWLFwZb19mNOoSrFmPqxcRaxhAAAAAAAABP/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+/fw48ufT7++/fv48+vfz7+///8ABijg/4AEFmjggQgmqOCCDDbo4IMQRijhhBRWaOGFGGao4YYcdujhhyCGKOKIJJZo4ondDDAAinqpyOKLMMYo44x8AQAAjXPZiOOOPPbo4xMu/shWkEIWaeSR9umI5FlKLunkk1BGKeWUVFZp5ZVYmqUikVlSteWWFXDZpVJgWvDlmE2JKcGNDqiJplFc2qhknGy+eZSKcra54pp1RuGmnfyc2eQEde4JpKGA/lPmoGs2GkUAASSaUJODytknEpBKalCeiFJgqaZDyfknqNmNSiovjJrZqal7sHpqLqmGiWiZfsT6KjVE2kqHrrc+kykFAgjQa1G/SlBsDa4OW9GxNCSrrP9PkXbagrPPWhStDNRWu2ykLwhwqbYgMbtCsOBuFGS25caEbroz/SouuzityC28P8lLL0/r3uvSisK26UC/+uKUqYoBACxCvgFLZK+qF5wpbcIZqcksmNE+zO28CEOs6J4Lf9CpAOJWrLFDLm6Z6bsVzDsBwCoa7MDAL2c8cj1iqqynrBfMGy3IABc8QQAyz0yPvNf6KwGiwj6c8tFgBi20PaaKm3SYHAygstJP+1Omz1Sv7CrKxoadtUEUv2uoAB1L4DIHSU89gdNjm+MipGC/LGzdORvNcdFMx93P3Bhb7XLa/vaLAAF5L1yszX4L9CXXb4t99L8SFJDB3P7qbHT/44ESrSfKhIfALdac7wP43GgPQG7kQL9sAQGIX2BAtBi3AHLfpYuDOsGMZw6CAT+7bvXmJ/wKd+7SGO863hUAP7yhfCNfEO+Tt957B3sT//P10t9DPQVcOosx7UCfnXr3nTP/QfQvl48z+vpgDn8wbqr/Rejz71I/97EYT3r+1prY/wBIEbpF7ngELAjdAtcC+yUQHie7WgMZh8AHgsCBszjWAjfHsZuZQIADtCAJ/oRBWcAsUgb80opKFsIQVFCE4GvhMFAoOauVEIYDYdb4wkYrHC5kgeGDnp5k6EOAQOpxBkvhC4s4NCG2j2k9ZGJE6FamJUoRHREEVu/OdEWD/yxQZbcTXgy7eBAlEglmZGxIxc5owDSqUWQUuKEb96HDSK3Og1acIzoA175+nYuIeoQa1vIYyHSAjYuFJIgGj0XIRO7Rhkp0ZELY6EFJNiSKlpzkCgGZyb9xspOgDKUoR+kUyJGyIGE8JUnkqEpswI2VrbRGI2PZD0Z+kpbqaGMlcWnIi+nSWL7kJQR9WceG3VKY7JglMpMhLlNRcpnkuNYRMfnH7UGzHKfr1MCOec1o/rKb7XjmEz2gTHDiYptLiyP/cGfObDTTdXHUXjvf4b9yzpMYzLPnPZWBSHbuMxx/EpM+/8lPbhIUVw8b6EHpZ9CFOvShEI2oRCdK0YpaNP8QCr2oLzKq0Y569KMghQQsQ8qMkaLCpCRl5jpTygKOsnQWLpUCSl9ajJnSNJcrvakObJoI9cU0pDxFQ1Bd2FCdTmKoRnXFT5OqiqUyVRpOfaopoirVqiKFqlYNBVazytWuevWrYA2rWI2z1bFaoqxmxQRS06qKtbI1F2h9KyTiKleR5rSut3ArXvfK174igVd+rQVgAyuLwRI2FoY9rGIXy9jGOrYNiX0sKiJ7uaJKNhM6outl82AjzW5WD579rGhHS9rSLja0ppUDatN4rZa5Lx2r5dzFeBdbVtRWtndNrW53+xvLUQBxvi3BNHnbCOAW77XE7QOXIhVcCTgvuZj/6GAGECDP9bnvttDlwej6OIECNLRY2M3uDo4ITx4KV2e5Fe8d/DiCDYZXvUXYbghSuUv4IiK39H2vfXtggNg5wLvxXFnvQMZF/e63WcHjABgvcDveDffAeuBWcy2wYOIRGJLr+iaEu0C0FQGvai4CWLAg1bPycZKKmNzwFc7lAOD5l20YsKE/D5ZiFSuhjvKiGAV8iwDNnU1WtLUsBvRq4xIQbXQ2tNfJKHCA2I24vKxD7ownOOUi6wBwSO5bjrlkABLqDQgGJi0LjYlHDrJPctW1shkE6F4xqi3N7UPyxdTchndSOL1jtF416SyGlq1tiHtiXKb+TCt7JZljQuaz/xFMxl6b7emOZuqa8j4HZ0VzQaCUe9uPVzi5XUKyvrsksqWVULL3qc1maxyyu6TMgzBfFrzhA7EGKJjoEdZ61BR+c9WMOcB+4rrPqqv0NKXlOezdWgWitvL+EjzsyLlZBMnuQGuP/euFSVcDJOQfpHcwZla5+q1E2vMQPfBgT1ObnID8dmBZdUhDBRFTLDv3hvG27ZX9+VEaBvWvrZuzi/GMYSSItoLbKNAz4dnY2R2V8uqNrjAK3GMJ7dvBZQ3dZBV10PcOAguDFeIS71va3EuaQaVZaR887rX92uYrJy5ZsLnta1s0NBJMNu5MrzFjQXr4WJ0JTz/POuZjxFSUof/IryfT+MASoyGUS9hMy75wgSN+bYh1XeWPk2txcIyxNlmO7hScHL3UQ2fQN6DzvnYbkmce+3hZrkJN61DT/6tm2fna7X/d7XpzZ7DIicjCRQKzdsSzZc33jfEM5L2ymwR1zX656pvNCpgNg+K+i21vMJMO0UAGX5z552A09lt46r4pxZbLwCsn1NpZZPFrTanqL77L9YdfN6JzLnV5B530gK5YviXHelV/bvebj71Ysw33IHHc9rzuocplrnJrbh4Ergr9R0mY8jYJvtWBDmbekCxjdQac1ZombvShjIGrXw35uyav4Rc/03KnjOuENb4fE48/fS969pcrr7tY8Hr/+BOWXKvDQvLTNVU3BHwUZ0tzZE/nfy2HanOGZuOUOqGFZRuEM4zHgGq3AdIHTrT3PXdGLvVHBOIEcH63AtSygdDUT952RjNnMTklavYjfBoFQljngcHjbtNSVDU2AksUgxjIVSGjS42necSTaHBDK8BHcXWDczv4WfD3PClAZEnIb5U1QkRYZHRTb8clAzKIPaMVNYxDXxF4d46Qcj/oVSv3fnxQQh2Dgh8Xhem1Kg1oAm0HcJaHLYQUgn41gugWRImXdtyGKEFlMsmWcXhlgy5QdElwQ+zWhTtnUH23MjEGBrS3doWjdcPXffaHbRUgYqYGLCWHAwijhTSAN4AI/4QHxy/kZTBIA3gJaIBCBD20ZizzN06liHdZZmTod09T53P35opHQEl803SnJnFnqIuU02uJ90RuaEG09TP8ooalFn7BKItad2RQQIrbk2PkV1VhFzbx1mnDQ4BUUDbHqALG5XyqFnYoJHZphXdtIoY3eCiQZwTpSG569mj5iEtdGHEBYADU1WJU83qhqHGEGEeG+AQP5n6fmEkyeGxcM4F8pI9s0Iz540S7BnEt+HuOyH/Vwy8W2UWDtk4FcD2suAR82AS0U13bxS21SHbn+E/M82KSWIyUsJL/I0ADB1b3mGsF2VM/aU0hCSgGdo8f02nABgRFc4oIOZR24mr+pf9NQdksgiiPPLiL6zOVDJlVbqMBNElqW9N7dQZ+VtWVv/WV9MgGHalK2mgCBeBbPsOUQ7CW/BdyZElSB6gCE+ZjG1mPauCU3VNOcmmQVCaC2bdYVumXb0CX3geYjuSCvpNOOeCY7VVzsCZ6mkhfbxdQWElxd8Alx7eJHuU5BDN/qbd0nmeHq0CZuVNsQUReWacyMVkJKMOYiRRioPNszvZ5plBMvHkG4YZ56TJsqnM9h4kzndleszkFzOM/dJicJxBuoIdwT+may+No6khm1BgEtnlj1leQAridS9BGsAl90DkiixeP2DmVq+BTMnZ5KlSJTvBL1RSeiAgqW8Z6rLn/ZulllpFmPejlJ2pSahJ4kKfiMB9TPt0ZBhXIBCCjfeWYa6oTLA9aMNR0nug5SMm4oGDQoEngWoa2jEywXEJJoe0oMqUpmpJCMJE5Bb6mmtjnUtE3e3M2ZkxATLIJfoUHoiJaJQ4Uolbwog25U4M3mavSozwkTdYzn8DERaaYRP6yn+7xo91opFSpordYl9FZM1Cal/N5d/jHb4NZJO7YdXc4A+FZA7YUVO3WkFiWdAHahPGFNv9yl76HpT1SiehCSKKmJokpeWp6fg9XcPkXfuRzMymEkpvWluuIoRUSWn1qjaADhXionTfAhhqEqENUpvf3e4CqgT3nqCeic+hi/zaDJC+EZmic2lKnd6WKKTpKd2pJs6rceTTq956kg0aiyiKkKkP3uYnORHl46qKzMnK0eDcQaAQD415TCE9ZB6PDEnU3IG47CXAq1Kwclm5bczttY14+cGYPaItDWp6jIqUDUjAUmpCJKEPtFpbDegbrVEU+wzLZWYrylGqGJ4ECto276iTYGqjW9YzJqlqT+H5Th5T/epVZqTR+dj5Niqv1Ci4Kh0Lq+n13Cqt3VgdEMzhaREx5tpzG5mOC6D6LNJHWCC/BqU7oCgNZZKbe90Wv+gNOFY11Wpsa5ofy1jLxuLPqKZ14dJgmqy1Ylzh5xp7QlltwCrPieqZZyk51mP856aqYxnd++EgC3rWSaphgv6dkdkoq6RmzhEOtPVBqsemxSwuvtSNfbMNI9nai7VitKFA3puQubliu/TodYluFmEiYzHi3Csk/7Vp0DjewLosBsCM67HSZWHBtIAsf72awp9pTjauR2bJJnWeLKUudGXC4F+RPzrm4HWuBk3seZeqhhje60kaGZ3sEjsiNWfllwkNwluuocta1W1CxCWK6DsSoNjCSMTutfhux6rhSgnaiPcSCK9CTp9tpHLqlJ5QzH5Yg8vm8hlBWYKN+q8u1/YaiCBuTwRU9O/NnWxmkgdaiOzZh6jFTEhNgnSB8vfNhj5eBwmmvGGl9rli3Ehf/vMSRsBqIecLKCUileuBFTuBzmYjkJjLDufE0jt9Zvu9aBdb2OmiZHjYlblRlrpVaOKmUc9Jmv6oyoLPHTQp8gyQ3sg88omL0tr/rIABYpKJYrPspmBRKNQdwAQdQw6x6qZsTSXc4UkUHPYQzweUhpyZQoc9qpUO6COObAQAGrXonArwLq8mSbF4KcZ6YOfXbHkRcAhW6iKg7lzkaA0LKxK0KctBXpSiAexlLV5gzgKzTXei7IGOaxHGbo80bA6ZrglvcXSNHq5lbPMKGXKs1kWhMAQF5lgdCcwrrAkGYBUs4skSWUX6MNXmsjUy5kDt8xGeqoCQ2iV+cHidnCY+s/7JUEL5sxIDwZ7N/d2S2qwMEFmC4C8fSq7948MkNZL+XO7/YFqaiuwH+CXnPGDh+61qtEzkJCTkIQF13vBwY7ARPu8xD1i8i96l628GZtrd7C6RjbANhFDrcQ7MOssd9wFNjlsdOcHzTXIBM55Li6csOWEkchYRBp42um4wK0swvMIh/B6E4ILeheGFME4TNabq6nHR2x8aYV0/eR24wgs+pm5FZZM6MXJBzTHTu2H/vx33Kl4v7bKP3R6vto4e7+SL2FF43tGqfvMTImIH/eY1eqsonHKggrXmtHNIJuiGs8qdeJ6oI4yxOupwVeJwBK3NpjDU6nbF0HIjY6LIkJv++PUOKEs0gjTgDsdfTLZS3dUlwGDtch7quH3y6AKrSpiczZ6PCnvm5FVLB7GrL0zo5RM3IAZpp/yuhXL2k4ExUKbN3y9jIDyvSflI93DM6AOho4owgUay5YnBIMYRiJ4aLbjvDIn29X3Zw48upwIdOiZqNnCehbvLLq2shGQPNH7ROsGdiYoqLyeqzidM706S4ZqwqGB146+mtzlylICmfzibNbrNBov0doc3WYKyyZl21cNuJcKvLWismh121pMfXMR2Itn3NA+uSPsPB1+nQwdHbTozHsrmpQE2QvleBre1eyC2uR22mSzaPEeRUMRh58hVFN1doNIfdwOGeMnv/pEb6R3lo3MBMfkt2su/0NbHMibQo14hWLOctxnNNjYJjh75WTzY4bTSyVCm502qngpDIsAW2jYT7wcRJVCP3Z9v2q9Ddvy8d2MTUceJrNNoNH4c3jLP5uAxT2HVKaS4oP8Rmd4LmwQZ6MwlO45bK4Qw+u7R8vcPdieL9K+n8ZkItI2x4ccDdv44nQw2miVkrh4BWnOI63xpw1OTc4Jn3s0SXz+k1hJ34oMFqoaqobXb0khmiTH6tYEabwQXYesbpbggKd853dluopUnNAlaZ4OodrjXbtQcLPWvTyXZT5xGC23Adt3N+Y+YMwghbzc+NzSeghZBtingGaZWb0A26/zcrRbPEdrKMPiA+zWmR3rtRzuqd20FKPuCnHuRkTj5G/pxbV82xNubhqJ2zWHx73OK9UeFaRtNQ8F4O9pPXtjAArZE9IDKAi6bSYj/xWeosjTtwZO1QLOvygdZIvdRL4NkjCrGIXV9WVNH8FjrLHnfcZNCg+oNbBoq/6eyoroxRTQSCPgacuQLorgIwHKzPidQwWX64a6Ex00G/WNPtbCCUVzZnNeuWfu1DtuoBj6cl3eTbbU2cfm9JB+Tp+4TWLrtxZnG0fOwQPwPiLu11jlIneNXwaZP557BABMkK/x4+jPFLu014Q+J8sM0Rj9VX4NpHV9TmWUlmg+3zsjoiX/8ejnjSL9jqbkCol77CdzhLO/9JxF5ZsEffiCHsagX1q/3F3o540MaKpLPcK+3e4RfK3q0hXN+pQtDvwOKwHRCAVs5rUEy1f+7VnhzSBm7uJa8bbarHVK8J0ifWAz+2Lh8DoflEkJOaU78dg//ouYAy+Z4GLE9IIEh55oejbo9lrSA1Sc/tMJCunuWbjM7zFrudCproHa4d2XL5VwnurooHxHfm5Z72YG3h/az3XT5UZRrvej7Svk1Esm/yYK+oym/Nly6RaI/X1V2s49Z8WNLiY3/fSvDKMqXJe6/71F9fH67FtufooljIXnzyyBL46vi05y/gL6DGy4v+4NFI5tj/auZ/Xl5w/PF1fjIKkaR/tBDgXAjSSkrluN1/MBRHsjRPNFVXtnVfOJZnurZveeCm6tW11K43o+hwx5FAsDIiRZmAAFjR7Zyg5tUVlXp+mUsWqCWXzWd0Wr1mt1tZW3PM+qqsMaoF7r7tP/4ypaW/Oj7Djqi5jQEwK8BDyEjJScpKy7bHGLmhNsWUPI+iO57LkcxDRUdGzi3WD89OVxCgrEK9qtNS3V3eXt9f4OAWUUSq0SPYl2RD46oJh9xP2Q6lyGQ4WlyOVG1h72/wcPHxX42v6WF06GOc5XTdzYDotXknXCxncv19/n7//3bQntUgBlAXFHUu8ilkVyNaPVIG/yVOpFjR4qVteRr62MjLD0QYXaQtabTw1huQF5alDGEkV5NTUC7OpFnT5k0XUpyBwdnyGMsWIlFQWOLyXgeg7kqMgVlFKQ1Qj7gM6lnV6lWs/rYtascT61MaJottVRElIsdFMpUlxCBwBNisceXOpYtJSNuOK+bIy+urml62YTsW2cBk1btXgU3ME2vB3A4jcOtOplzZ8hYbBddJvmTWMJ2+LDSj+Bgag+LF7Gr9nCDV2LqMl2XPpl3bS2vToNeRAiqO7FtXy6ZQJeEp118vqnPb4ZALlGMJVI2eXtTb9nXs2Sda17R8H1i1iabwnOKWeomjIZCn9nnC+vrzP6KX1v9e3/59/CE4l+K+ScRvtzKaw6XCeMvrC+5CQUcH+LAokAfI7uBslQEbSjA/DDPUUKLHyuLikP4EZCWb1cJoLkK8kAptNIaE2k0lxYaAaSCVzDMRuv8s9G5DHnv0UZxsPDTrQlTagtGBavYIkkhqUCNhj8ZelNJETiIDqygmf9RySy6BfI2jHfFhY6cLitIAlixBaHAFF5Gc8hZHaNSDhyE+PMkTKah4rks++/QTiTZP2C85vYhjMk3mtpHOKDRju2HQD9rMo4eSilGRlgmIE7SCqA4M809QQ90wUBMg1U8xkRDlg1Ijq9zIVBhgVXDBO+QQCEsYpRJIAyUyYVFUYIP//TFEIr5E71NLRszzrFmMtfSGNYM4LMdZopOOq1B2ndPNwZwU9ltwvZGVIXIdQhYwJxA61sHTxDvSNbSe/BSWQQNz1ghcw9V3X4rGxc5f4LzKEcoTKRUp1byiPZXb9r68cNxr36xSJ1X4tfhib/y7DGAxzV0uC1zJOhHJLo6zsbgKSL1TnmdUFU1TGgcBQoAmKI6OL4xz1lmSKCvjmBAiTipXlKOGZEcm65RUk2aXSz0ZEQuKiprpm3M9d2ess453VW8haVqGQWCWNmq+mkOykSPblRHZO4T6qGMV4V74ggJKkBq66c5O8Get+9aZ7xNUhufqK1ji5mYxkLai0Ted/95IZDmpK23aIMX0DEkDLiBAhLtbRrJmqrEdqmu/S+8b8HUx7OYTQglhys0bq5MXsYYa7HA8NdfW9oPNcdxBalBASVVo04s3Xhri1fhaGCW9XV1BEg44oPU3yUpylL6IXK5D0RO7LbCIcYRGeFcJP/78v2WMCHV+2E+eWe9LBWOZAwggIPOWsYcMEarOJP0NhqnDaO9bQd2e8DSGpY2A6GNg8Xw1nv9VxH2t2JRjWNYBAzrAfilKDln25L+lRJAad3uV2MpiJAdk0AIG3IqEuneebTVQhsYjmCcmCJxfLA8qlNKMo1IoLRei6FmzQhUCTRSmy7Gubr2TwOYKML0w1P9oW70SAtFQMkMsgqsOPTODwCZRITdEYy8E8iLd3KOc5HHPAEy0mxFfgTy7LcoCbIQajYLnFsKU74pZ5COo0sPFLt5wLSLEAUjgIDJGrNGMeHnOXky4GyulUIWxk18UyxPCF+aOgyAgAAJQOJDa6bGPo+ybcwgJGtypwYanVF6EbFEdAY5vVwIbIAs22LgnVClymMRlDKMAoCWuUIqb9IDN4EdKZB5PEYKcEjPn1p5dNKUQ+yuQAQygp0/CDjZncmMUPTC9SULNfDCATBKfxsJdDsBMCflVMt2pswcWzkplNMQxhOJMD42FNdk8mTamdYJwOo5N+UKB247xS7NJEnr/JjJTNzP5TohaTIfHSuWYWMOplNWJlZlZW6PEEIY9RQ1CV+sdorhnQWxxM26abII1TcGwiUZUpn+KqYIARI9uKZAfiztZ/wKErM09RHxI2eWztoLNUyyrMInjyu1wNlOoyrCmVnuQJZhKSUhcI0fX4ICZQmcu2FnBhB6sQAECKjnGMCuk4rRg86L6VrhWUoii2SjQIInGMP5Er4lBBwittRdWRrIwI3KFS806O316RmkrFV/4yHbTuEbWdBATBIMcijKUzoBgjM2rZg/KwTzJAiLwOoel5JC5wwoJZ8ER2ikY8dOZ7WqqkqUthsZFlN3tEA2zJY2izkghsg12M0aM/wx7uLqSHSgymKmF4UIbR83F0MkchDHUOGt7Xaypj5+fsQraRFMgEtYoH2g7qQQKcLTLkiC1G2TuWZBLPRyi8LWeY4V1sXtfiQ62rlLirSTUwr/mdrC1FxURnDhrJMK1F7NTUmqZHllHvMjnQfnoL34tPBnt4cZZnr0KHP4iqx7sb7Vzqgdb9KSsRShyKVj1ijMebBZMdQ66MH7qhW0cqgxrpMIXaVqI1cnB9AC4mEmiU64GwkPY4C8OgCSZgbpHDHM89MZTztoWd2yQICMBr5xdU1SijDjo5g+wcmtWEHAjWEK1k8prrrIqxonPaPasKYj5cpTmqR9ZPs6VOIIUvf90p7AIcTN79mVzobsEL7o6FytzJmIupdlLkTZOzU/iAXE2/Ieixq2i2SIeqa5saFDbBtHFso12W/IMxTbZWio6pCqw6ZgG26ir4k1drY3TQhgKLtS75nWHn6eeJSAnT07hlBvvYdk4KaEgq1F2ZoGy2RcxxZ6aAtmDe31tPn7aJtOV9Uf1xznYMMjHZc6WGAWRMmNXEbGiWyu23b2vBAHilTeRt6IUBr/XqtuCxWYEQSNlaZl1UyxIDlhXAyNvUHZE2+9mOIYJfQs482fLyQhtLVpT5H2HGLD3xkAdiDIpyx6zvLJbBHJMMvLCWLvhK2d5MJKhFEmxjFVDanCcpiL/OGfcOX9vJHMvX5fZWXy15UO/ccTZcLhl+rhkRZYwNrzr4oBLSKN4PnClc1CxXi6c6FvnEVycDnQeN0THRKYkLkJMYnV+qVMqLd9vMkAzGv1YyD6X+R/namCu572BzY7fk/erj+KapFYZKW4zlgrcu6BIwq7SqdATWDXhQo8zutN75ZVpTrDTpdUCgixsADxyW72vZuYZxetW6TqA/fcpmLd867P9cIxc1K/SbfWcaozQEjtL7QJCWKZE20LTXC7KKH6o0V1//IkYn1qAf9VrwEg8s8tC5kT1HNBSseps9ib3QJeznpH//euoq1zw7TnzmWXl8ws+y2UiOIravRnD/w9hPYSpKqRvy2+pPHL94Oc/Xf4LGh1ZN4AYkExLrBHLhuublOm7K4jDFOzTuNWCO1NLA435N63rPwzcjgsEhvdrla/DhtvAlfr6HDc7N0IhNjxqC5Xyof7oHl1jKCfZwAycwVjIj3ljwJ+LIXy4C7uCEZgJsj15tEgjEQGTn48qJmiAj3tKr6qjQSfUitL7u564wevxIgeckbNLQoIaNeqRsB+st++5B+exvb7Kg3uaBjB8wSdcw2D4NT4RPq8otrirPkaKmEfYP/jzQv1QudM4h4TIgt75oKjgDVMgPDRSPjZMxEJisi15JaeYmrD5qjF4ir+YnH+SF29TNLYYgP/2Oi/quxFpcxBEVERSnCHGiIzmoaYZCRBrcazIILsjopI/VL//KEC6USEDGqsA7CFsIA74kMFSDMbxww40IwRAMMO+M49lAR7PK8RLObhZMIDDso726h85urTIqyoX+UXYE0ZvLANgBAd32CyimUR+i8NZ0UFyo4MmyQBPvEFFGxsEEiyi0L8t+0Z8dCc1PAl/YzQ4WZ3gkUOsa0VpG0c7Irg6GR//ORpWcKlbNLNauhVoykeKhCoqWhfDO7VFGi83Kq96lEWw40EPwqX5uaACOqsj6Zyfcq1awbiKfEk+CjhIG4oOsB8l07enORx5cZGRjDtV/L8mPLIk8CZt2hb/OdBFToNJpTwfD1OqbYDHAMs41Aqn/zqoGsub8iOjldKYaZKywNHBL7SiaRizpSxLGnqpdVBJuxmCDDIgjCImqgrKSxkErHTGaGMZS2O8EVAyX9oABcTDYzJLwfSbtIKZL1saD+gd/CmnJJS1M9MLLazFokweQ2zAPmwIOvpEnyKccBxMz5yLkGtJ3AK7DhSrmsS06NBCMkG2qCSqHvgwArRFMvzHtKgxB4Ai8xqd2vxM3mwgMZBA20NLyew31HyRE6GYroq62Diu8bkbVhCKB4M2rtgD3FwvdXQvvqCnBRrF3uzOnng+leBDPIvCVaQ6ucOSmvHI+uIpN+uOQuQA/wOColtygDVSy+ozR6zyTv38lkHxjpAaA01xQKqIut1Qtg5cIAIqkS6MQtrkxMQsTqFpJ7cTz/2s0G/5HXlBKlXTtKtMzYWRsZGxK+Drz24Zt4f8Id2UslCUSwttUVHjzMnEAg1VLPcTBKFbCDU0igMZoh7kq2IKDldAyZNRs7cRm850UST1hQuZNTzQTMGynhgcPOmaSRb9pK+jE03xRFkQCZSLPkuCuBs50iQd09jrUQqqFjKbrq7xosRxEoOEL/xEj1eogvVYvC8lSgwNUTLdU83Tn3kAgvmEUN+REya9TI7z0RsUNHIajP6JJaIsE59gFZ3CEWULNibkU0y9CP9elAyzClSjzKe2UicKRb0RgksYutJKyi1/ukQJM9PATIyb2sdMnVUJWkCZ1EgdCKYDMqKn4A7DAxlsbM0A28dMaNWpqT8b2Y8JpFVmrQTjQ5B88yaeCiv6lExeNVFqqRyqCzfyU9Fp8DSc3FWqo0vxCg0yaVZ0TRYppDSTpCIKq565+QF79Eo40dZIwajxUjnXUDp1qMBnGc2eKZuEG6qtostuTFeE3QX6m6tOKU/Jk1PUEMQngDtVY9KUACGHBYwW+7aO8x0XOhVsTViRtYlrSYR0KlEP3apgfZfY0FO844nE29C90KnVWROEY6dJ1IN740M6OtCR/dn8DAZqa5v/YBtLkoA1gRvIHuRBdnO+EWkXBJMTxXjFHt0fg/WlnH0T2PwfnwVaoBVTjDRQzwPQ6DxXKsWAfQQsENQDTEHAZ6y/VeLC6liN9DCWY7TNs4WRrvVaWnUH7szbuTVN42rGbBRWk2VItZkbST1V4NqW1yQFK+QEO3GyShvaN8IXLrKFMLFPvkXYexsXYsmJoE2RTpmVQo0Uwi23ITJH9fExxjyRtKMxl4S/fTtBkhFPqQHMtCTXzu3dSbiQQ03cqQlWaYPd2qXSk+KGuiTDtXEl9myEi0RBo8osg5pUoPHHl5K/7bpO3+3erBJPP/AMpQg5YkA/qFxHuzI946wY8jib/7iRXsh7kJnBKLJcPtGjU+1a3G/iXu/tX4/wyfHQlbQThJGymknrVsB6ywSNpKdsjOVFF/YYpkPKxtJbJDY6WP/N4D5QNzHAl2tNxnjIThMjXFuAIAg8IgoLMgzFFktsLt2NxWPliqVT1RJgIrDVYBwuXLaSR2ebFo8bsQ3gO6RgPZ8kVOC7u90NrQX219T1nvS8WrLRqosbphyuYnF8VBxyv0qB1eR0lUPFXieuzLhRYqQNU7MLr/zsFALWFtAJQ0hFQiv+WgzWAqlLVlbDtBUFPvXYldARC2PNJO+SLoTYvERtVKMkzkLNyC+tNjpxrSlO2RQAAAC44TgeOkqmtP/qyx5aw9vFnUQbJT03hD8kE0NWEbGTjaFL5CuCG89/dYW/2EdSEaUQkORLruSE5UH9jYiGaiEW2ZODcZvrXRy/egxEWtEpKRpkbRIeTdEmDq6sI1QrdVlbnmY3kAmE0LjGjNZejS0GodA2rRYfFubic7yEMbkCRC5iFsD8ZGJqbufeCszlmVEmTGWxO5JbqyodW6hM0InHzCUSqZ1a3FuEGih3LuixyV1DHGhSk5OiuMie48niQqk4fCowlOiQTbkFVCDn5KHxAp9mWxHHAzaDHmnA3UrKEeHMwKPKMaYXqpCRcTseGkHMsleUqkDcObmCUIQfzBSbdbWQRl+Spmb/dpbTnZPpjFaGGLqesqPnly6qaxLeWsulZT5V/7lmVXMXfxJRmwtqrgZVdU5NXEMEXJsGJ9phOmwyljxMnbsDBTtrQHDoPTLHreBSMDiYUlZhYR5qMO5qvqbNye1osJYUtiJrFMUbzrm9q4zZYshC81KhCZy3mOvRFeVFtM284cNnYxDfTYCSnetrz57bm6muxQmdzy2Quko69JPqxrmlzIlo6h3L34MQ2RQdvqOUYuSeLnidR1g6yvvsriaQNV4pzdC/ovJUr4aC1EardgnpsjatIXMatalooRHbPLKVvNbijuVjZa493+5uOyjAp5QT4+7W2GEc2U2cLDWgJWpt/5FiUGgij2DdbSVeq/hLyMRr3bxEUO/ebw5jjiFyOj9QmDXZoAtGkaN91QJxlAfGPsiFw0t7uan7P66sZf727lvLAPpIs8LanAvmFshwxQoOovhqMmImisZ4L/eVEoXO5wqf5vQUhvc7X4TDuDvAn/mVHPS8zFBtGyZU3jDL24VI50CZ4xZ30cR58TWAlZVdcHaJiKNCU+GOXEZcmFlb1aCcJrFCG3/1syLn26tyufXk4pJW4Wfq8Q59zVHdjea9Q/2plKPMcbWSvnXt8t9uvlNVZQQpKni0OAdWl2lRNum1Gfak1k1UDkN3ts4WcVKlc0ZHgkuKEtumnBqK7ZRL8f/qeU5+3tjQK2mvDF8bqURbRC4ib3RSb2a8wVg/bj4CacUBy7fPcnK/1Eieo9dkrGzrRdBRL3VdH88o24mpxQ1sMbm0U/N5xM7Lempcne1FzzzynvNdH2lfLclK0b2pdW9Kmp95lGbreVC0RCSSs6nc4BXb5G5XffbufmsbPUPx+SeOxQOkuau2q1joYlqqMKDeWYDCRqxUR/ASWYkiLj9z13V7lCYfIu94hFrEu8c3Nm0PBoEGyPeuzfD1U9ARB+SfDvjevaE5q1/StM2RO72AKQ+xQk8h2OllxYeVveN/lG5KYum0QMxcx/jedJ+2laKYpj0ppd10PKNn+Sp+lpL/Ngk+T9qmrHvphTCr82L5TsPb0vpR95R5KyasHLQjbi338yWzlqS9w2MsU6J1iv8NJ5Jm+12wDYb6SoYucuVoHd2RvTZv171L0J6Rbrgc5yj6uxsDJ2rteDrrii93s89ACh+/YwtAFRBbAlJfZm9yyS7Z3FnyPcOgDOJLkQPSrw7Vsf97ywt8cgJ2xoFMBN9N2cq5AoOfgpAZgwluS68Dls7cV1qizJx8Wqe1ZmF9zIf2g2Q1OwdnTFTiub+z5JQdTr4jeI40T9/KI1sC+9mc2JpdFzngs9h4559lAKh9z+wvcq8gg79env7ybkBozibE7Cc5LsC8P84UCTAABOhJ/3wTZu2EY89BYleVZOofTOvP+cSvuhc2KFF9BZIHa2e+dQhwbtDhgpySTquFkGXc5oBSEI5DgLXmKZJZi4k3rqE5v3k9MCgcEovGIzKpXDKbzic0Kp1Sq9YrNkuzabvOGQ8s+/FeoxIOpBKFyJrKKifucOqWeYl7eaVwfZqAnpxbj5iFmRAAgBdjo+MjZKTkJGWl5eUUIqYk3hMG4ScOhwCFXsUdCpxPDtdhR+CKR0rbTYvr1prSi0UuEEuKWSeO4max8TFysvIyc7OzlOazUOhYGukp2adbjO3vhcpPzNYKYlupYM1ttFGLSoDwOIk5u6C0/T1+vv4+f3/WejKAov8IdUhjQ5WGejtonAvHhtZCW3sKdlu3a1whWb0OHSS4RaDHOQL9kSxp8iTKlCqnwEM2stqYObdOxZFwTQdOEwUXznQjC0MBBwZcmEJBbU8nVxDRtPTTS+GqlVKnUq1q9Wq+piZp3vBZamcenO/yBPIQgtrSnQEQGJBAwEDQi2f0dPMzQVwsrWUUCtOL9S/gwIIHEy488EdDMhzovvPAUYZOjz4EICBg2XLctEd6Xchp9Ai2ElwHGS5t+jTq1Ib9GmFNhCCfIIii2UHj45yEArovEwiqE+/AHkfpuHsZJizMDMBVM2/u/Dn0Za5fS2bSZ8aMWRDRRdPkuIfuApcP+Db/60sxepjebiURRAhW9Pjy59Ov72X6/fWjOOeSKAhEMGcAOAMBIhxwwFA/KUSbN0HANsQ87lU3kX0VWnghhsrgRwWDTSwXRjgSnlODUcB8ZEMNjd1Aixo3ObZYIXSwVwNnGNllmwhQ1ZIQF8PtBVaGQQo5JJFSbJiJKRMOYVxNkcXUWS3mICScNtqIE8IJU+qWBh1QhvPdZyDmGIqOY+aY3BBHFrkmm226+YiaX7BwFoo9qiBlUh1Qcx0qnbVTBHyuaGPCi491xUqZBxRYC12x7Fnmm5FKOqmFiMTZBECsqVkKnYPacFMwiIF1CAUQkXAqPKgiCgY2BDlExIEZQZkQ/xovMUkprrnqapWlSl5BYnDnNenJoDI+NmU1MVTw4RlyXPAicuxFFaNNOwbh26GdGeoZlbt6+y24uN6642hQ8CLrk7Pe9udOP6TY4Y3TSovjDqLmUGMObR2nrq/ohvsvwAG7qc2lh+JL2jeaQKpDQ+qWISxkrOD0arD36kANCxOPi7DAHXv8sZH9UmhJoKP1moRMIicXyDULYxxVj6LEUrJ3D9eUghg+diWLWB/IDDLQQQt9hV8bF2G0ch0hxG5BfqWcppeuDsBZdWaQsgGKeCzLGYlTi6XH1ZB2xI5NgRxEL014ID002227jSQTqiadl8pxe+mw1qK5oXBEi4nI8/8EXW9XLAYAgreQmYiiM21Md8C28NuRSx7p2ox0kk5tozRuBHxNGMoLxfWeHTHgx31VazWovgtfO0xCdRSkdU8+O+3fMttFqlUnVJvZjcn+BxKuEMJezkR5BuNt6Pl9kd+jXsmu1SpcdkMB7vqesbtAjAUkgEQVXDv44QvNakiO05KijCZgLruDcwIfVvYQCz5xn0IgtKwOmiH1LJR1ZTD9loTzNW2pYjHQUo7ZkMI+8TGwgW3Dzc4KAgs++I5WXRoWyuYEAp7NC3Jr+ASZstYg9YFIFdth2BZIhTgR7GZRAcwW38xDwvcczEYOvCEOIzebGpaKKF1zV6sOCJpCgYn/f6k4k3DWwDX1sK8Cf/KPs7izJcsoAYIyOEEfIFe5HHKxi5QSyLv2wjSzwShO5IPM2ba3Qu0tMTJTc1HdzkEndYyuFQ3CFhI+oSx5bG+BXvwjIEEWxnsV7lPAGpl1IIeF1hllBliUkALDVMZDIg4MeHyhxDgovBS1KpCe/OQ9vhdKhwmhd/RKZBf4krQeqcgmHarIWKSENZ11jgeYJEHX0KinNwixfaD8JTAdIUp7zCsIrAMSJQKgr2mIgkw+qAvybNQ80WDQiEIgQMzm1IMs7cInOmmfH4MpznEWAQA15AcfkTmNUIkML03pyzcpw0JsLUp0oTgf4/I5suWphWB+/2jlcephnIb98Bvn3BY5E6rQJphzJemUW0YO2ZdsJMl+YIKdLekZpojFDT0g7A/DRMXKQYykHrgciyJrksCFsrSlhnlJaCKqM44hSjYo1NYeUOoATO7rlBlEU+dmCi2L6BQMJqpXcPxWLshgKaUufSpUQwmK/6CIl/bzKRL2mEnkoG0AeHSC/4rAlVqCc0KOy052uMVEYxYrqm59KzER4ytTqvWfw6wmhebRLDNEA5Ox+cCCANoajww0fmrtT+4aKTtkwbWxjt3ENI/mMzShL011gymh5Fqi0eUGMRTkEVKpcFJ6qKuqQ2zkY1Or2mLcqhxOvchGyJAlX7XEqDpCaf9xyuVEcDzognKBRl3P01qIbdSX1jjnapOrXO15ELk86F7iatLJFSE3KcObCPQC+xBpybKHWCUCg4gaC7s2ixXWjW5x58IKvS63vcq9KzvcGTULpm9FCxstwrDxvh/pSSFtAF43whle98xKFel4VhF18TpVQnKp7n1wY+HbnmIt5VObIiUMnESwXopViPuFr9Ykg7lskWtJTk0vYyGsYrhuEbjj4EY3zyjWb0awLL+YzfGUpFVdVDec7dNfcLVg4xUTWaG2rcSjElYnZMm4W9q72G2v8T14ddNfHFoD8bIKOTycwLlF/vIfJbyEUI2JdYqcaJXnhmGcIpDNjNPLcKz/KGZ9kq6JZtmyEMkK5j0DkndeXgKcxwaIPLyOt+qMSr+yg69y3OSfFnW0DVlivfEalzSzXSet5vBnPnP6bdC6nbncdTAwGlqdf/jK1HRUuvqiqdUZfpiPXTlYHjNKoDdb8KEZVTYB5rrTvnbbpB2xX/DSCa8y0mOQc7GNYhMEyJVuxJF1sQrjQRrQmn31N4X3623XjpKTgEUnNngb4vZM0f6NxsGAHO1n63Om+f2JtTVCIa3Q+252zEmLua1vb41ElE9TM+MSGNNql5dQpSx1tWhAnLOASrCVrWWam7W3IDORryfGGUSnXSYrJlGaszrxvkM+vlhHUuGaFvSuwcuY/7wqvGIu38g3prm+h9DcWfj2NqCuAePz8AJjhF2YngNqkIqKvOi1i1N3QgEGPZPZczhVdvzUYdVKslHK2OnXfis7ayCBpFUhBLmxo9gtdxu97GzzY/HuTed8T4vsyllvEd0ukg0jsu0gTxlFH52j4pw4MXyS2WvBbvbBe2vTPf3MOopprgLvxVVAEjEXNjhV35q0KV3fe/GOgPGO8hWfugw74UP/sSIKo63opc53Mb2K5hnKpGtGwfkEyygus1dMslHksDvqcupY/FCtwOqcRS/8+Fy23biPMX6Pdm9cWvA64MFW9D7DESFyWe2ql45kItvfGa9x+N4P2HIA8lvUb/+2pnTWfJ3Vq/k6peJYZsU6+89/DO3LX3Hcesv38x+usJocaYSrvCSRHEcFARXpXexNn4/NXdhVDttl0BYFRT3pnwSyiQptmttRSWLVnRa8VlcMDuh1GLudnspFgv8BxQSeYJuAju91n6RFGrS1x5lgGd68UfA93uu54NY1IMehIA8CjApBSQSeiRkF2yM4VQGAkM+M0BuNgeRlAavcYHFpCrydVpUFXQ9eobewhwEUIBL5QzYMwRHmxH+pUc9NhuFRQg1GUBUKHha2Ib+d4e15CJaZFXIsk3X0U6k0GnR0Qy1xihv+oZCoIBxGQfIpgTiwhg3YoQNwIY2tCoIN2Qf/npYIgiAkLM1dJEnuAaImyscXcoIAml/94QAjio5nSARgqQlM7Q0bOpgWLA0bQkEDbqIsQhaGKeI+9OF15YALDUSZ6Az/mZgwFeIivWIVXOAsHiM+kMFXScWygVdwtY5/TEcaJkcsCks1xiH5IaM29oPlUVw/6OEeAEfpVdWRDNM1PsE0mtw2rmNg2GJoUQIxhOJPAYEVqt8k7t484iBWpCM79uMkcEEQNkI8dkI89ho6Iouz6ZGgRRxNVVG/1KM/RuTkqFEkDOQPWOQlXE5IGcInPgFESiRIDk3GXQJGihZCfUNIpqRKHsNHCogxDSJpteA9riRNFt25QE1lGdVh/xGjPure6Z1jTQZlhHWkGTYkaxFdegmlUr4JUE5BQaIhdi2O8kAetKmiqy0lVrrJDhZDSVZl7w2HMeqa3nkOUWalWdoHPx5kJchNLuVR7JTlWcYlCo5ktk1ejOBZI2SiXO7lQj3lCFoZtYil7VWfQcpJzfElYraUXwIjWTamQeAOXCamZDoQvUWmTF7lZGYmmFVmPjph+WgmaGpiOuYhZjJDU4YmakYVbUChSwjCYqYmbN7QacaBeD0DRzrAYr5mbO7m24hf/EUiV/VkMnDka+ombx4n8VnmXYolvDDmTN6DX6Ylck5nSUjnZJWm8jnUZ1IndwKbV/RSa8EkM1hnd/+Wp0oYZ34EnJeRp3m259ugZyaowUESkXvWp9Ep2nxi5zHMpn32p3ZOQpON2W/aA3/6p4FuhXISwY4lElG0ZEYm6IFGaJGcI3t0jpgNoYRm6HzAZxfcTm1lX2Syp4aOKFZw6AYCYEsgXwp1ZIGSqIv+y4cm5XbF1C9iCk++KI6OnpJk0X1NBBFmY44GqSe9BKj1U9I5DYQKqZL+i60cFCoMaGGm3JJOaWOFlcLgnnhSqZY+kNQwl7u16JaGKchcnbzQ4QWJKZqOkxXVqHDJXpq+qTgJCiRNC9/BqZ3+kh24X5OcynPeqZ/KJo+oSPz1xJ8WKihRUJ2wH+BoXUYkqaH/PuqaHNLJzIgHpV4xjhSkZmp8NJ16rQ3TMMJs3KimjmpVKCCYkiqqpqqqZuilpFh6yuOqxuo++pio+mSUyiqubirO5SqvRs7AKZ+I9qqwFsa/mVieDiuyTgpHkKNb3mqyPmuQ/N761Sq0VitzkKm1ZmuoDcMiaKu3ZiEhmOhLfSu5Dg1nlSu6isu4pSu7RmqmuVm7xuuQYI8Gyqu9Woij3qu+SkJDWUFA7ivApkS/VsG/BqzBHizCJqzCLqlULqzDEoameePDTmwkwFeAXIzEUqzGWk6CokWWbizItmawhizJYsLIlizKYkrGpizL3oNptSzM5gNYnmrM1iwsXqzN/+bseB5Gvuqsz1Liyv6s0Apbyw2t0V5CzByt0gIoKy6t00Kmqz6t1E4t1Vat1U4KzV7t02at1j7tyXatzX4t2I4t2Zat2Z4t2qat2q4t27at274t3Mat3M4t3dat3d4t3uat3u4t3/at3/4t4Aau4A4u4Rau4R4u4iau4i4u4zau4z4u5Eau5E4u5Vau5V4u5mau5m4u53au534u6Iau6I4u6Zau6Z4u6qau6q4u67au674u7Mau7M4u7dau7d4u7uau7u4u7/au7/4u8Aav8A4v8Rav8R4v8iav8i4v8zav8z4v9Eav9E4v9Vav9V4v9mav9m4v93av934v+Iav+DeOL/mWr/meL/qmr/quL/u2r/u+L/zGr/zOL/3Wr/3eL/7mr/7uL//2r//+LwAHsAAPMAFDbwQAACH5BAUKAAwALAAAAACEA4QDg/////f398zMzDKoUZTPpDKoUmO7e3+6j1ixcGW9fZjTqD6sXAAAAAAAAAAAAAAAAAT/k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hmqOGGHHbo4YcgWjXAACEGNmKJKKao4oo5AAAAi3u5COOMNNZo443knYjjXDru6OOPQE4oY5BuDUnkkUgmqeSSTDbp5JNQRinllNOM2COVWVlppQVXYunUllxq6WVUXUrwogRljqlUly6eCUCPRqq51IhtMnBlnSRWkaac+2gZJwVn2mnFnnzms+WfEwRa6Jp5Jqron3VCEUAAixbUpqIWXBrFpJUShGejFSDaqVGEjhqVqJyUamotqFJQpqqCwLoqMF2CaUirsy7DqY4CYAoIrrkmw+kEkwoQ7FPD6iDrsUItyyz/UJSCGoOzz1oUbQ3UVmstpTEAqy1Hyb7g7bcUZUsuTTqae65MJHIb7ro/DfsuvDupSy+79wZlb74vkWisBPPye1MAxo4owL8l7CtwRO1isKeYaC5skgDcbsDrBANUjLG0EjuUbsYaO2zBtQxQnKy0HHeM0IlWTjpiwBWkjPAFef5LosIq05PupCFnoCPMEVtwsJ0F56xQu+4KijGaKKPMpZ2gIkyx0Qy5nDGxQUswM8AfDDBzylT/oyXITzMQwM880+zB1UuHTVCPATdsttwZVBxt2oKS7HZCQJsNMN0U/KuxAUoTPEHBRQN8Nth760x2B6qSiAAHCF8N6uKN9/k4/9Pz+pvCtdw2ynjm+qBdds8WEECB6gWAnnfEqJN+z8uhb/60xoAzoPoErKsu9+iyG0r2ibuWLPTZfufeQcXAl7Br88FTc+LUysOeNQch3435Cs9H307ujRKwewXiJ6+31d4fRHe76+vOO/kMFIA1mn2nL7bfMeOfdwHyq866BAVoVNpARrsKHAxn9iNH9TpwgPhdQG9QgyDBEJhAceQpdiZIEwUrOIj6pWGBHKRFmTy4C8OFEA0bjIW8Kge9E04Eb0pLoQsLcrKbtXCGEeEZC28YAhLi0B2cMiH9lMa9d8kQhz4Mxrt0GLNo2fBzPTti8AiVRGAMq2HFghqYWMbDEP9IUXZfVCL+kJe3Kv7wIEsMnf7CeMZ58AxzzxMgxNoIEfTl7oq2oiPDBBgmNuoRHwPUoh//GI9wOXFshETIG7OHujkm0iBvJCIF0PfIOgpykturJEQcqbjXaXIh1ONY8TD4SYGkUWssZFopE0I8dxGsYHka5CrL8aq5dXGW+wAaF3GpyJ6FS5a8VAcMgRnMcxSwe8U8mgAXd8tkiu2JztxkM6NJzWpa85rY/JYZs5mPbXITI9785jVkGE5xVoOY5vTHL6eZznWss51uJGU54bmNZEWyAvIiJT3LYc/YxY2d+2RHHgN6jnW+SnSX0ydBs0GyQ4apbgpdKDZMN7KIStT/HHu650XdcSVDWlSVG9UGzJYoSYcBNKTE6JztkofSeryzpeggITphqgxOQo2m4yDUQXHK01PMtCEaPGmlfsqQoPb0qEhNKunmqVSGfrSpUI2qVKeqDaJS9RdWvapWL8PUrT6jq14Nq1jH6gawkhUZZj2rWrWS1rUOo61udedT48oMH2aVrq+4K173MLW9YgOufmWFXgObCqsOlrA+FapaD4vYUjAWDo9trCgiK1mzzbWySrwsZqVB2c2mSrGexQVgQwuL0ZL2tKhNrWpXy9rWuva1sI2tbGdL29ralp7juu0rcqtbVvC2t6v4LXCHS9ziGve4VxCuSXnaWVEol2ag/42my2CXyXK4qLkc5FTRKGmO60YXueANr3gF810MIHO8hSjvA52I3ki0FbuVgG/6/BjE6iJDvj/E2XQ1aw38VsuILvBvXtUbzYYRuL1yIBh/X4pgRpzSA8MUcIOJoK7mwZBpB55wGJJVPgCOLmBxZF+GNeyFpEE4cOa9qWlJvOHqyg9y+ONYK+0LYZOx2AxIe6qY7HawvipuoB4wGTNHfGMfNNR5JrUaAm1aZCec0sApk58BCFc2y36sZTR2gRCbnARGerKTFziYRp3Is6wKUcIaxqP1uCaofwnggg+MIEh/gObxclHNoLOZ1/C5MSwb72ZcxsMuFZc0z4FNXmG2k/+JicyBOhu3fswzYNsabTmWXm8Hjh6uvzQWypvqj1g9NmmPDLziQEPBc0wbGssO9+as6RKhkyypqT/YtNsZmM+exuScN4ZP/rKg1LPetc8APbSISW3YEMWkXkmWaeMWW4uugh7wNJrrHAwaVs1m7X6jnb9hg23Un/ZBhRndYNqpSoJt+2efyT2C+nI72CzIqN0IbatmdtbdeusSsLkMvju+27wV87HZtpYDIzZNltne6pVWzTxqkUzgW6ZzymJZ7RYkPLDZkvCdYblveDvP1xWXuOHQNkAmtxvkuiXhmZcpgo8FYUuY62iIQdvx1CZRzyfoLMxFfMAnUvDiiCV4yJP/XTKhg+CL9zR4yS7sRXavdlnDErizVrivI9KOUoWutAlDBnWjT7iVGqDY9LyOvSxLvKNcIzkEhf3Qmru2b+xNAUVRoOamAxmTJ1vvQ4fe5MjJXANJRGAcYzbxWLL8cK7EsOHBTnigk7VMQzvgp+H+0RRuyeV7J5ZGBc453DGOkncP9tRG/zWnLxe6bZZ1xbGoz6tTu6IxdvxZr1xrDfjxYXAmGtZrR/ge7v71FQV+sGlvWV4j2+KG1zW0tbhIXCu/7KpUOdP7Pu20cff5AR40mMEEOiVrvpPbxLbpZasqsXst1KwGMwwoCmKu1W6l8zxv7zUsKxAuTciTTKUNAolr//sKnwTy12v0J2NOg0EwV21SR24vs3wiYzcrNlIoR1tKx4DehmHKNn685kq+pGgl9wJu93a+FGlh51CnZ205JnzEA3se9wJw83uAp2rHh2mHJ2qW5YCQc0MZh4F0lUc/4zNzMz/zBwQ+NH2U1jUrdWN+BjsF9FAU93KHZlEM1gJJ9IF4lWMXGG6yRmA5OIMJo4NpZjFqEzgpFICUdkFptW8mJ17U8myhFl2cB4BnCIX8BSpeiFjzEnGE9krFRwfhV4eNNXfpF4OKsIRUuFYqlUHQtAiAI3v7hIckUCt++AWopnr8FnqMWIEzkEXA9XNAtktrdwM98mzx9jJvWESxZv9bpCgDFCeKJghqXbgBYraCbDcCHxNwOIY0sliENRR4P4hi6ndpQSgpEVgDiRNaD2Z7ZshmnuY1HtRzPNCCfod6RvCJqGhAbkaJk4Z9oJiIlKRue6hiw6hl2Fh2l0hH6ZKNvVZsdEhhXPh98qaCQeA61SdiShiJxVQqt8Z1ydhoR/BqVigp49hrIgZ69shL51Y71Lhez1aQTUdoX3B9mndIDClOxDOJJzBBE8lrgMgF+wWI5VhJQWQsTOWMRTA2HmWETrY9ZFiI7cRHG9BA0fZtrlKSMNdQlZeRpriDQOhFzjeTQqAl7tZixgZlmiZpVoaTG2kF1HhFPzh4sPU/fyb/aThpBgmpjaHXWlQmLTZjCcX4Aar2kavCkjewlWIgllL5ixvgfd9klsQYkDdgWmyZYl0UlxtVihIwPujohGZIl9voe3wXWEPoltmHjAnVB2DJSx32YvBIA4dJA105e0folxdAAAcwOVFZla2Ilg+pT4/5TcC0hI+IhT74l5n5jRtGmo05K3WGeyk4lW1wgNLIWl6XMpgZA3yJBExpjXRll7YHcGBYcOH4kAw4NI4YVgZjg2uWagEZcbW5CfpmdmRgVPeCaqApN1YjcD0GnbJwlYJImjQJa95pfEMFMjhXUcrDiuJZC8tyZf+2BA/3ZpHZnXKCZcVZQHRYkWEWnJ7g/0GIlJRK0E+gGYS3uSFKhothaHBolpq2uXv82Gr9FAU6ZUNjE6BqwngtCHhFmJ7PmIglGAfmh56YVGwDSouilIUkuCilYnDNmQTr6ZoSB6IR1GqCOQXREnlCFnfBOCa/o6L6iZLY4qI0CVKIFHcJl1CQt051V6FEKZW8qYrTRC1cBKQ+qgLXdkHwuWVN6J6CE4JpMjXP44wKah/npns9OgMyJ1M/8H83+HEx6Wmi+DW96GSp5J/4JDilFywLaKCntpcGWGlCWKYQhjt+g5Hq+Gnmxp1C0Ffugqi+qS2HamSxg4/A05pk+KPNtXuemDcI04FPIKIzKoBhGh9VtKSYJv+a4WkxuFhmGLiiK8CKMJOMrblLuIhfcAOfMEo52Biq4HGMMAaoDZktr+pzM6Ys8bmgAugzQblrsYoEFJeKs2hSndahO1KpazoEwBqpYpKCrAqHhDeiq6Z3x+M6XYZiQImjvnmcTwKJuBmOQBOs6KNGvmqa35eJFvWtGHqWylgEo/Q8qpqWaSelA1JnU4hB5QRiZYp7+6cx9ZN7c6RmXvqp6yeTCvtUxQNLI0N2mQN1iTel89p8ZvptXghWtkKcELsCY8qhQgOfI6OpQFacYHRLoypKi4Q3RAgEUiSpMnM488pm8bo8/tevGRBKsDo8AEs1DDdn+aSBr8iC6iWp+Zr/PI2ypXmoA1EYQbHjjF/5Y+2CsetSXyM6f0k6LUUrAlkrr51HeE26f4pmbCUFkZ00dqf6X7/XszlJBYW4U/n3SsWjkXu2TKUWLojDcUqjqI9ag7xisQKjfR3LtTjwtZKJA/YXJvn0ZS3YVlO2OgpLRF2iqFo7q2O7IbeaeX9ntn1ZfJPrB/bkrxCDdW+oruuqoRAqoaZqIIo6jGy5kY4rBagjdC4LXS2Uttyaa3jDqCy6ss9aICdZZTmaC3RTszwbbhfqTcA7AfwTqLsWSUA3bzNJt+/hjY2nq2fAPh/wcH0Wbl4LqNULfWVUjuAWggriLBGqB7nbm8AYa366bhe2/7G0iAEdtjwg5bZ6oj/zqx1gN0LmCrmfG7SMS2FyZ0PnS4+wKzJ4+T5Yczmpdz0APAWC8zrgyxvyp6YRy20djMAi84MTbLzb+5y8d0m/RkRwKoIZPAXSYosRMrksKZ2KYDV4uKj+C3tvlIRD2p4dkL5xNkT7mMD7GzILnB8Ld3hMyb3Wuwine4oqgL2JiDR32qplNJpXYDDbBSFNDK1awwMQ57ybGbuxKaTn17jVRa0fq5lNN3LEErnpYcYtd59X1wN3CMVDsGKQp38ZgACeZ5pRep+ZJ7bzalj7CICaqoQ6K6rvZchxq54JVUMbgAC820h3x56LGbogEMMCiZSX2f+6JWORd3nCB6KWPitadkw+gHqhlIs/nnys7fmuDkhZ0+NEvOkvxnIAMFkexGsC1jfJpGsIplwD2xrBcWuwcxbM65WicMR1UGuzm4Y8C0wiv6yY4OHMcOjGl0DHTHvHy4WRIgsyZFZoqPq4xfdYKdiU3obEjQNs9nKQXsx+EeVBrBq6Iro4i6RXpNiyGpKnqPBGS0yifHe5v8ZeboxH4KmN5glkPfeuFdwDpgM3L8jLM5PM8lGTJgvPNiB+gUMps9zANLBtfjaGRPROJte+yyjEyHejHJjSvVrCAFKuHV2aLNo8mzvSMGBG/ElAxdrNPDtXTYq3Ifx8OMg4o8sf82z/YVAcqnxcxdq5mMf7gtJM1d9Xtk6IYbo0uz4pl/3R1Opb0lG9jdyMfAa9yn3UqA6NSD7rfZFFoc/s1V+dxvoh1sX8iHNZ1lgdxX00Y3y9k+pcrSRakxqrynrcytFmV5E5vfSB1469NvAcTv6YhyzpTfk2OtF4pLlWfUZQkzqWUDDaT8dmwXQNIwMMnKbL1zCbdSxFkoqLASR5UxSzkCjbse9H0WetNteY11mDdvUrIfoV2NNofQ7I2r6ddhnIzyo7yb2LnmnCr7xH3C+NSk/LZtapyRlCp1hATA37gMUyxUSHhRDE0yOYluiZutzdj0KXpdArOkVj3heS2kcnyYy5/9uh6XnUA3jIY2Jv647sVH6S7dG8HIY79t68ljjJOyNxbcFOJ6unTaWybYTnKNjKTNgPRJYRSUaFl9PJrXwyg365x6AejR6Mp8eS9IHt03BaNrzOXF+e6LVjfZGIu7PpVp4Ft8RxI5r6dsixBMooEpcaLQILXoMTi9++vWhjFNx345A1+DcNHZFUCiZ9ldGFY2M80LtGKbq3fZRJONEjvB4oTWRFrmtA+8kMauAym5e3k28WOIu1F5pgNnKGlyxY/qM3CLfprHderDVeRszvy27gLNl9zKDb9NMiOOcQhXUMGNsdai/Q/TgIeS2AjMhFiK6BQ3b7DEtidsCeRt/dcf/ixgpFROB9cGXnG0zT39fkDd6t+qjGgN7i+UNwzbh0ABPfCKiSBS2mPLRznxuXPMiJtLxFBKiCeapYXRWhybeM3xXZe7jHS9ecMrO3KbuHYd4asAyGZNTdACV+eCxUritIyXdZS43mUm3XIazYiMd4DTd9O65Gc1xRUhvr+BG25ol3UWB+iFjfLAwCoXSIFiioKd6ndbrvwlyzJjPoayrqew7YLB6gMFM5fJbt9O4f9XeCmxLYYfzJHBdRixgxDE8BREzk1eVHnf6P4y2fyh2DC8e3ST3R07xuzizf96Gnn07dUrDxpRvl1q7NcPhFEH268gRynVmBmyxtnYhsCv//4fFhVBFmuC107S2u7uIJgQDk86VO6WHozhmK4XB8OyR9eYBWdACnWVIPGqHovqBq89AF6qNYRFR/4brrLu0N8l3u0qLo6ENISuatPR1ldECO7vnh7A4NrreY0EOugoQv905KOQ6qLlXrnerYPKTn+BdmcoEfUPbZ6+bLLfrekDJY1UBt6dA1+V55zyUPjD9c4ntTdTqdJyPP31mO490WgeHUiSCLtJH6v3OL72evG+udKlVN6DSD9WBdAotP9n/plCdH1eHu0rD+9Wt+TJjK+rmR7Is8Cstu8DkHUN7c/Uc0gQbE2sIK4xmz6+rBVL+f8/ZW7BVP0hGbVXeu173J/+Lpuf7AP6ymkIbI2HZERfMQwOSklQ487OZXzyDoMEHsTu/UxJBpK8yKUbq2bzzXd773f2BQOCQWjcfeC4mLhUxLaFQ6lbloyg4WFRJkdgEBdTKTaFPREqWFba1eZHFcPqfX7Xd8PmjW9/1+vr/ADYFCiRg4lLQ/i0Ehw5hFDDAXLUpGzEzNTc5Oz09QUKXEINKsJyBTIKcMVTHXisVTJKzIsYFL0rBQ3l7fX+Dgm8sNWJUPxymNLqvf0Q8iYzVUTScQahppJmhFbLGQRG6YGREv4XP0dPV1uUHt8aZkqeUVdvsj6zIGcZR3xV1e4bjN8NLG3z2ECRUuZHjsmpBJ3v+G0QpwUJgpQ4BYlLEoRJ7DV9wkQVtWARy/hilVrmQJEeWJjzxi9sMlsZ8+j09OXnxZ6daGmalQgnHyolzHkMV6HoHzphmDjDKWtqRa1WpLi0FrkLOZlMjORl01udI6D2XGJx/MDUGqNFNUPoVGXqVb1+5dsylNgZ3WFu8WanD8ukUnC2i+RoXE/mXc2LGvwY8J950qGUeYVvX2kaws5Vm0ztbEkUjT2fJp1Kn9RP6l+ZDPrxVNq+5BioxfxEmOsk4hr9y4n4R50yZe3Phd1/soDq9jRh7zPUVhQE0SVegkgD/WiDWa1ouqzLOPjydf/pD4c25QQV+nJTkH9jJZvCH/+HQHb6Nyc2ZTC/tnK/jQM29AAlGLD5T3UjuQItnOM8cgHvAzwbBSpiKosgUL1HBDDjkZxb4hpCtLw5MGgkY0HeYCCQpX1EKpnrVMmjC7Dmu08cbWYFtMN5w2Qwe3HQ+74bbK3KtMRWLOULI2DV7qL4t9DELkRBasw/FKLLNc7UkoftssIp7oSJImJr1MMbt4pMohHBcSDMsCSEijhxsnaNTyTjzzjCPD/5A56hPm+KSAwhz48iFNDgiF77VruCwjyDEMITQXAfW09FJM1cxDUJem8SEmS3p8swRLuINUB9sGsPIEgPYCbrLcPB1n1UxrtfVWO0bERFcdpOvRDR11/6JmJl5NwqygP6V6EZcLZL3iSyteqgUZO3G19lpsi4Dwi1PH8vMY6zIDxz4iJ5OitAeFbKKKjR4NDNiwygFDGgCztfdefHn0kdtk9W0uVqiO3Xfg8/YtV9M9S3p0GmHHUQLgYUQoZMoRXMz3Yowzpky73SpdGFWPTRLVhTS2dbZgX9joqr5XG10qkl3MRDlgHznV+GacifOLQptbPtSWCUoAM5CejUAUsPNMCIy6mV/9bYZVyQg35JyrttqZaiM2YiZFg/GC5yZrCtA/pjAU8CPnlq4Cpp8MvfptuK1SWCblYouQaj9iDlqfC2dBArOKl236m4+vsXNdvONWfPGAEv9f0KKiuxxDAr3XqPvNA7u+RTE5LVbmqYw4UyufROZNnHHUUdccr8gf0jYoM9soeTsZCY4l6x4onPj02tpkdLrXYI426C78bD115GslCl8jdYPYXBCUm4TyMeWh1WeXB+135LHXPFtka2R2G/vky0cd6m4tK9aGyOu9pclok6T02Z4wApzdpAPZFsyZ6VvRAAAaAAHBCdqw5HW58ZlPgYo7XkPWFwXPqaAZTdkXfZAlMA5YrlLXg83cCEEjYLlvEJ+5SQURWI77BWxcDVpgC6/WwC3gDjICOpBR6DW8rVhsPm9y15IoJ8PBJYp8sjrICq+wHr5RB37F++HkWOhCKML/7YHaAWLjQGasVfiKCRYoAJUyUBQSUu8a6+HHczqDQVg4pVtukkABCtCIy+GkIm36gJViFEU84myKTHoM2LZhuxFUwAAEAM4uSlcis/GOVWgqUsN48EYCEHILcXTd7XByxzxm8lbT6gMMZ7gNTPagizic3OSws6RQ2gOSkmQbnUppSSUqUpOzJFAtQFSePRotjdgoku3edQmhyVJk9VMDBCsQyRqIL4NPjBO3aPnMGz0sly2ZpnxwQDszuJECrNwetCgJlYapjAHaLNQ3oZW+CFUCFeSsgSx29yjNGLJS1YRmPRmSKqIIC52OaSDsUCHNcb5xAgYASt3C40PaTYAA/wRlpxjTqbQn2sB/yaxAQ2GSwoE1z54bvZJAcIFBjaRHmCGCqJk0AymZUQyHbVndETk2uBNtgKCRFGg/THeKvnFUp3cSzEhfGgp6XtGlTwlbEgc6ziMNiisEBGSvzAmTfS6KcmEZZBtrWslDYBSqTd1pVwckjaAOiWweCusfvXcL9xRUiHtzaPc+9dRkdvMY3woiNdxI0OjBADMJfIhfPOlVwGICrFGtUDPKmoNVHbYIOR2rjziIVZoVkKtaayq9xGGyvsZUekSt1BcHFaWIIuGvgSWtMBQLj8LhIRmjJdOXQhi2o+lnmDI6JQ4aiswO3lGz0dmM5ZhqLEMQo14vK/9tcTO1SznE43l0YGkVE5aCpqBirwa9rGxu6tzbtlFNuWCrkARpgF2aADw4nB3SiulT46b3NKlSLUS3JKuE1i4PzsHdu/I6GWSlk11ouiUKaHpVHiYGEdEqiW+UUxRS8FW9C97QaAHn3FwZUL56+MyYZqbcV/Z2jtgoFQrIiVknAiYDq6QiXKHHNMOqq78MZrHijiUzBFFpiL1wn4ZBJ89iTnaUPjEFG12mTWS+Ea9rYlqP0YO4aJUGxC1mcs7eoGDKUkGlM25HaGkSW/cajonR+yKNCCARGL+GFcuq6gSEPNliFHkg3hPNb1BoFDQ3Wc7ZQjCMeJvas7JvNOjNIcL/ylk3wGFBLhs+LxgwyIc2pHnMSikzwsQnXt5VL0o94tmcLY2jKYpzpLwajCcTHNW1UHA6bl7DserHLLgqWAmsLCidIJ2YOJmmWt553+8ufWsNPTbKK/5ZY/iHD/GK+cAlQvOAL3eb3wG0AINkNZdJeYVW+cPOKKvjLoLJZ1xnuzgrSJMsD0aVOrMI1XJ84rpukB2TkvIFwWTAkGcb5tZ2oLwGu2zdkpRKbedbMoGi4wSXwNp/6U9pEB4bOTxAEhRLFLQDAynZyADvHbQ0r0slzE31ffFtK3J6LsL2X+CAFoIvMxJzdO0ipXJAscWRZStO9JLQRuu18c83VsZ4zbP0/2uA64UzFXOXqWpNsATL0zmTtvXv4NVnyLZsySQYdhDdanOoY8kcNW5wKluUcjM6KGzL6/aFalLqFwmbrhX3BizeGeCk7eOdh4x62zHFWJIiB99HnHKA4qtCIk7bz4ziNvwSLYvunFh7r7oe0ynexKS7XfEcSuX6EE3Ye0Ijao0keU9dnXiew7OoH2MhSh2pJqhVMaUyXnzpa6SKsJ7Wa/l1JnU5PsY4ozW4Zed7v0c29PMOau1jVwMjfZhz0wdfQR1HiDH8QWzrhO+3agp072fVcltP1NYXQgzcmwUp4Atf++zgjZFR446jJ8uIKtyNfUDKhyl9fULUbpbtldX4hf+HWDMG3379a8WnozVmhPF/ynziyQwv2YihyDKH4geQWjnEo7KHGCEBXJjssz8IJBHIu4e6OymcIBUwOgokygeJgauhUTtI648Xg77hgbH8A6X82bsIXEEWLKwz+KcJyUB4yAzgWDToYpax04nu6ZjRcD+hYq/la0EhZBzV8wql8B8zoEEPsCC+AxAy8qbSOTZ3iaAZSzQo2ypWMTGnG0IutBTkWodfUxKw2A65mrDZ+RpTe5qHe7UuqyD1MDQHUQxv6I62AKMMwh0V6UI9lMBEsa+TQYjHyyyf+JDAw7wMKIFWMZKUW4Yti6OSKhimowIt2kLtiYkH3ENMFIRA0LX/xlIJdkOttGMjEnonawMISigRJZCtzbifACSLXgsLAJEaLfSRILnETLzF9ppAhcgK2fA7jgulOZmOxAoDYqi+3RIdfai0seKkvTM36RFBEbMsksFFapQ64ssLgXu2FNM6ZLsE7xiuo3OYaAMPrLOwMdKnIHSQcQEtasCooMu8gjHHapxHUdDFyOip9uCOE4IzcKJD0ngYKPwa+zI2gzm4o4OLV6uEN9yKgerAREkheAu6ROBEeqxITVyuIbk6/qiKvQBIVeHAjgGooSISsXEUIHQdwSi6wzAB3GqrVhCNcFSSJpg1P7RIm9SIKYIFW+wkRswgdXIt0Zm6n0yVPPwW/7/iteQ4pABotHaDOVGpriWkxKe7SapsoTA8BUUZOBohwFLSj5gqCDtZHmEbqhBblCeUKVYzABhTjOgBKIKIqiusSrmEoDLSxbq4ypObQwOyQ8MCM6XJMKDgr8VIF29igIXyD3+ApCQ6ChBaRDhat/u4xrmcTPIpQrmzvbPAs455v18xSLwhzIFRS8ScDcX0EoBIoemBk5rUBSTqRMp8TbbYvI46tRNkvWQIwMI0pB9Sws0Ri777wxSUkZBTDgEKIN+CR1pMyLIUM8uEzZusuxthIwA5O1MLMWpQS1tKJhkigR1pECNqlRwDTKf7SwY4gAOwKuqZw/sKT/xxTvcsH/81SsePGpjRYcn13BfAYS9OTEpVOZxqW5uaOcQl8zAASwFagTjMe08FVQbJpMCEA56UQzulmIGWFMNnPK+edAfm27DokqNAIhXqorcS0rppHDW7XFAUBQ3yWIGsoZO5ictycDcHyT2f3DxmLBjrmJgHhUIHHModVakBKNBrErMT1LMUPVJrUQ/fQ0wCuwwJwCuL0kEclCyu27kgchRCMJ0ySs5Z9LEJOE+2CdF4Q1IyvZavuS/XSFPgNBbNaLYJQgblQMQqUbtoI6CNewfLm9HyQz/fsQDcAlOVzDGaS8fmLFND5Sf7EKcxzZ6jygJXOo/psh0iuTsQUUKwmb9l0Mv/fShQQirQRsLHwTtUUcUUBC1MQRLPVsMQVDVVSeU9LR0Z14BDP1sK/QBUCmio8iNS4vqn4RxVXy0QnfyKosM5JUK//5zQxnrJpVmMUtW9NBAABCCAA2jJSBoyvvhNbXQ4ftjJX+1WKyKCAqhQ4OEwyoCRAU1A2pnUUsQzFVQiiWrNY1Kr7Tq2I2tQb73XYAgdTGoRXvMuQJvQJbLAxoPBn1zCGfG8xfqAq+oMBBzLY3hCbsVXia2yK8U3LyUyJAJADFsK6eOxmASnXcMc3msZd/O+ULy+LQrUiJ1Ylp2Ca43QEKEk3GO7jHSLT9waYtNWAiKdRXLIUXuPD/mYZyXG/1lsWaMFxCciz1VwtvBENeV0wFPjD9lMUMzLp8kSNXkVGaiQvLSwAkcwnh0t1KMd27wIJO+kpFQ6TIVy0xWhH6tLJL85lJCFL+CBk0BFFbLN213c1dCDxAtBCwk6MEJ5h83chr+0MEskLnYty0ndIUKNPe86Ub2dXF6wwjkZuZLrAIuClz07PHmjkWbKy6IIS03FQrSTEo9xCim82zTTPcp93ZRIV/orjd4IAbbNrKmYOYIVCBl5l6kTHqi6t7oUURJdVab1t/aTVCixV9ht3m8YFsBNsdkwNJvIVbr7XdCLLMTznLmDEwyEXJKUPGZwuhOxWMGRP+eF3ZWNODl8EP8u2N65q1PacsZ2NddkIb32myiaVU2YZE3g0glZQDaVFUE7stL0PWAxlNw5QB9C9E0XCbNPc9j2TNSzhBHOdTVbgJcbRckykidS6Rqb8MXZKB0ZVUAEZlmxbVsjRVOkm6pMxUipJBs2cMQ6K13XJRn5jWCkI7hR0NcJW1wOqKlmPWEiZpF+jYX7DB5pka6EPBvsG9mEgjHM+jxQHYY6XUNT7dr76caGvaZeLWIwdk0boMhzZJhs5Tw3480SRT1mLcPlC0A7LBnWjcMgoQQy/iw4ZazfXIoSDmM//hQFXtQfXhQdvamNjT02lhf11KE/kcEDBNnc4E44itvekav6aL7/P87khnDF/myinTApszHIA+vEdNPTpfqi35i9+x2Kq5VGtrLgC6yPFeIGxdRkWxYsuqoPbYC3abFC5ESkVsY5J+xFnwBcDwKLPLWdkRAPTJ1h7b2snrjdW57mPfFBnNrWzu1dg5pjIgJi10q0DuXS/JUVDnJKOfw5zFmmLxm4Z6FmdxaE1T1jbMZQbf7KG+YC8IS94O3Ouh1N5+vdb9RnVmVUyUJnYSS55H1nhe6k6OvnvGTXDc7RugW5svy8cTWYVEzHQgu3c/5nyugwMR6ecay3ol3oI1U9PlHOYBumsEOUQlTnthISQnylMMTeZKsNvizRMSJdMNHhNANAjTYx/wAAAJM+6UAWvFLokeqdKuqS0tnaJQxrmjCaRJnzTuultJqd21R5mT2rXSQ2XgYgauYt6hN23J6L55N46drbC7YUYCeRzVLBYs37SvoDGXLk3de6ZmEc58Fr1vUla2r0pDbwEphFqNuJGaIpiHY1QaikNlU5p25B3VeJETVqYzbhL8DObLtzSrz0CP4riXne7KZT4Z7bQI+9pr+EU9T+LY7lv+sNas2O7dnaKw10syUwzThFWzYpQ4thY7LjOTsxZrPrCr0M3SkxVoM1YdkOY8/dyD/0oBh+14QWX7bOXG52aPrk6tW5au/V15EtnO5Fsr6LyLFe7udk5jpCpzVEsv9imKaunbht5SyjGkSJUMJvo1rrftcQFKvPaps4DTbOpkLzJtue2TjbBm1KVrgBTOcLMyz/1Dum1Gu086glplGtWCGlzT1TK+yzG/DMRhZOquEo8U/2fI0+lgBCml4rk+QETD93XUpxFTmGhWuam+EiNS/5ppl6KFyROGoPp1z39SNGlUfyRDhpjg4Bba0XOHFvZp/5DengFBIK+eTCjRlsjZEAPuIf9+MzpRX3lRrc0TubsCj5wFweam43qlDGFiteWkR7lm7AQwzI9CyndYW58PEt1+TOJlLfGXMAc4TbLF1T+C/cem+Nbm5Z3lmVq/B40UtUVqez9JS/znPnvVj/mL50gj4C4U7ss07BxBVoFzaN8KBCKU5hSj/1s5KmtQizJAwkoqOEOk9vCQU/zowVN2YqJyw5Krd0VE9fU8fZGmzz49Xnh6sYOHts25tykA4OcvxgVfwY9jIZmESrW+/1192WX3+dp5JdBSeLasHf4MUes8uO73Vfqf6nAF3cuLR2o8XiS3Q83aZvyIVy8ZTNBCG2P4HOZapOj603hIO07ZAaPGd3UZ30QKznVlLI4YVpOw4k8SbpvnA23ZRKSvGsc3/CMeQLgZt0gp/moKUtsSMXLcdhV1fqbGBphTeNZ3Afihm93Prayyvvjqf0ngBmiEp0znyUwxkThKP2DLNA/1pc3DsddROpwKlVEnSBrYIl7ZlvercxhsCTbK7idf+4X5Th02ZIIQQYoIpSQZb/jkffQoHfiWF27qbP8zs24bTmRicno99NwghFH+3dZlMVUkXrraC30j33M0CnuQ6/m7P/41L1Pl/xFZIEpZ1DnHEhxnZslo5GBsgXhzci8zMIe+iD5UuHMpVh63uU+cCnJY7nI4CWH3R32NxtOGWJ27kpKmLcMsxuF821e8ceZWk/oQDTlU0c+M+/uNAX1qV/NnBs7jJAfeVuXbMvSCh3o1Q8fHIdy4MfZGx37TUt/t2/5YLAXEXG9FT+YkBCtPGNxzGq4m3cgA/rruncIS0yzv+4sGGonW/R54Chrn5bLr9i57HuIMGwj0cg8mnBnXj6nRcIYGwMJmS9VfI+t4dR1iQJAReggSERxoqGM6PSNy7mNADsPzAoHBKLxiMyqVwym84nNCqdUqvWq3NEU8m4shpFFbbZPh5tZxS41L67MqYDnw0EJ9TGPs/ogOjOSYgBgQuhV8ifhE2iEV4OI1ak5CRlpeUlZqbmJmfRXGcR5I2NhtzXBoUoIkhbjh1NaoXq31gXR5iG6i1tjVwIAWGKClsaa6tZzmcInjGHnS5otPQ0dbX1NXY2krK2UCxYXGqcjPjQc7PH3NpxjcA35Jh4QDxq+Ue98JCbxEFwShC3UeT/tGhZREOAj24KFzJs6PAhxIgSb4yowEwWCHRE1v0gpuhOCnepxIBYE6jPvAG2kImDBEfPjDtc3kw4+SMgDoslCE7s6fMn0KBCh1bCOUXdvj5CHFE0ZnOXBzt6xhz7pijdPx1qTCXV6ezCzINu1iV6emTrl6QhehBt6/Yt3LhypRnFogzaHpUmmkZ9ZSZRmQ3M7t1jVBHQPZP5vJaQYfPcQY9Q5RCDFkKyok+Q2M7t7Pkz6NCiNdFqxlFgMROYm8qcvKuZGjJpzshqM9WrTjFgmpm1PAS3xhLtVsIKPvo48uTKlzNfddb4llPyoN4p2fXWa+fHHKfMDIeC2czjgpS+/8zGd6wwO4P7bu7+Pfz48ruhhz5jjwhjc/xqVO+foEpcUOULO7L1gh05B/5QHjKBGMVNRrPYNx+FFVp4IYZ8YdGeKYX9RRkyqpWSVndrqFUMSYGR0NhsZdyFUYfOeVSXGn7NdtmJGeq4I489PlQXERwqUd+B0tUjWIJpnGAdPiaW0s5WfTGDQAuJCMZiQevFaMFAxORIW2zYRecjmWWaeaYV7QGZ5oTesBKlG7js1IZxaSFy1ShmvVJAAcBIAEMxGaGkljrCYUWedUt9iSajjTqKJoB0tHmFkAtOCkiY+r244kBfjbDaRwzwKQGfgC7x5I146nOSQWIuM9ijsco6a/+P8FzayKKVcimFSK9Z1FqE2bFEAh+rqDBIMHy+YGgczK7ZrHjFIQZIq3fmdCut2Wq7bbY0YmtjE/IkyY4cv54XLE/SiSCDn6IWcEALFlRmTyupPMUUKwnuM0ABHSDw24rcCjwwwQUDtKgUtpoWFoiqRUsRsc3O1G+7/e5gVWL7tomwMwQqCarBIYs8ckR5cRIQNCmDwB9vr9Ar7X1JSSXCkvLS5oLH5BLGcX448Lwrnnpt/DPJRRt9dBUma4KTyo8wiWRBZKmlB8NeMPVBzb3lhPON+3gBNXtohMXYRo0R/SzSaau9NlBog/nytfZ2t0xMreXTi9ApjBSna+PEK6z/GSpW5YqrSowlr65Ksb04442/QXQkgRkXqR8YhecVGdLZGSEe+NbjIqrQMl2blmds3UexQLiIYC5GJO447LGbKaTbkQ/EG+QhXoz3cKekU1HeNue397SG1inc1S7BQ8deIRwgajr4qoqt7NVbL/Dr1qCRAcPAa7jFasQXTtu5JUEFoKDEeaji7b+WeyDmzOdoscdXjq/o9fnrv38VkVokIEbg5jQTxAkfqfLZvkznizysZh5a+cbt9mI+ONQuGYHpHjqswogK8q+DHhQNBymhirERhiroS4ZkyDaZcpSDYa9wEcNCZRu9wUYRglkS3EQRAwJepm+/CV5WAmXADxKx/4gUCuEk8NK5lIiLTpY5zd22Bqv/iQMzerFhsK7GovDICzPsS1Qb1vEUFf4DOmKbm8ZC8sK5GbGNbmSchEZitnpFbRG3qtRLjAQtOkzRGBZZWetspgcvvQQsqhoGqNywrKsAcQeBAI7YZkaSN1KykkcL09v+1woAfkBybzIj9ZgVFcVNIHPO8oVmWlEKlzESkIwcQrugZ4sACSNqQeyUJXOpS5EZhYtcokrmfEeS9JDyYuzh3asqB5k/zMxaZPlUKS/SvHPlKQf9IlQ0mcm8h41pl978po+QIhbhxewTMRTgABmzFZ1QT2ZzYlYuPumdT7wCXOty4LwCAgxC0K9eWv8s3gFFGT1wErSgPApIMDdICrB8LZST+c4r37mPUSHikTfznB2N5Unx4BBFDoQfKwbRgX1C7ybMSJ4QDarSlT4he9nAYwwH6qBDzHEbw+hQF/LlNFaeIY0o4GJLMNIVWt5JLRXwRwco2jMcsOqf5IQZS6Mq1ZsRhUMDOljQhoSke9YyZx4gwPNGmQY8uCwDqQsUVT3qTGpNoJ8lVWoQ7Bm/jkrKoVO9K16DYisE+tB1d1TQDf52nejgpVfcNAjfAIsTYBQgOEyx40U0uRvdpSavlo0qZ+Jiy70KJIKIMiZorWkxo/rMHQHTwSRXh0lHFEoXBjAAKsxpqJNGE29/NCP/YC+r229mFi6bDZZJ1fXZARIXB3zq3PSkpi/TKq2TdsKAgOoXUHfdiKi+pKMjMCkp7+y2u951iD2/E0CTClR1CLMndkAWSwa8ALnsHOu4rqpRHYyxljyxoLgWBRIqbvVaDvsugAPMCZd4bZbFTGV5n5pMynZMh7fgE4QPENYtzEYXGFuMZF3DWibaFoGxoWlMBsNaJwbkJC4VMIpTbKnKmpe8dGQqzxysi0lS1wMWs1/piothYUB2BcyKTW+aBFXxiK0xRWYEy1Ss5CUzwZb6cGAauWLUDEIHSFOc57FGgbxm6ZCNzgHMSXFJHZD40MeKnRGH6aZJdEqQyW5+M1a5/xnc0oCZwZxFzXbrJTFujgpeaB0X+CTE4oE+zonTcxnVmpJhMhZTVXB+NKQJ7YmMtrmy6VmYjgmsyvME8R/9MgACPEIvTSUBY/1lcF3f5CBMyTOK7wVTNyMt61lvJJWBxBIxJT1oS6OiFwjO7Zkp+wU0Q4HKp3OJAudL4QwC21e0fnYuTzwFdEpFJA7dT/mG6CFjoncmmKPxqUDGlZQirE65k/Nf7ArtdTeO0Zew40yLN+rJNbsdmVHP9NgcE+H8p8ioDhJRdX3TBapO2gvWMbsTzj8kWiHe7s31v8eTZ9riCULGYYNFvcfvcAUcQcMN32QjIWp1K7zk2CO5FCh9H/90f++/C2q0p3KYh4Hn2U1bEgWRosfsllcOfOA2OdDheNpOSE7ghbw5cIVNopVrag1WAo+4LdiXvlVQZVFj0JD90OGiBr3rSPMeFDmeBJVHa51phQX86s27M4IPEK0LO1+jyMMsgLEYNhmbvmWIVXYKqnle/7vBen3unrNc6jFDnR/B8SXtEvPh/UHHdQn/w4gX+vDc7RlOxNnis54d8J6fVd2rgF6Ex+hye7uttRztlBg4FZl8Mbuiqafxwv9wb4SKOrUM02p7Z/XzvhcYw48CKw0xSDf8PuPoY9rX1qebReWlHMAfOvi0Vifvu9Y9fwB7mC39vvuNCn70O9/cMLb/Lzo+HS4vPlRAQ5tieZPhosV34RfwK+jSei/O6JdBjMhP3/v+JxP93Vu+eFmH/EEZ5J+UecyJINunsIFjlANkOF3SoR2OKMOzkIXaaQfdxIFkwJ3lrRiOaB/K/R8JHhEB4spAXRi6lZXrRAzupQNPiYhFAU0IZmBkoJdlbI8rFQfb7ZEHFlsGBmAJDuGFqJtCoV5fzd1ZRMywJMXVJJ+j3YBMDFuCSR4Pxsjo8FhOdR7MNGDLXWD/EaEYxscLhpbb8Z7NGNwunAZvOJ/HAVQZ5cnT3ZRGuA2YGWAFqYgVTYjZ9VhqhOEYBmIRotPLzBhx/WCTRcjKKN+yVUZERYap/6nEOaADI2adBYbhSJQhYXFOAvENIAoiKC7HyhyKfx3cxKWeTaHee+Hea8UhMl1N0RVdCtbhJ0YBeDgh0cjXB5pPKPZiONGcFpIiKN3E/UxafylN/z2WADqRY3WKGrKJKa4hoeRip/miNcqKdn0P2VWekMgXJbbUZG1jjMxeR8xLJFhVx0ljkNjgNbZjaGjcMyKQYUHFJcKcN7DVV+nDj6VPGCKgEsZjqbWJLr5cLbqjQfbEH0XMCeLhEXhgNvZPwIAAUmmZksxWToWNI0WdEA5XKR6kR2qLbCXhEjhZJhjDRHIAP1GgJ/rdi/1b03DfRlIVIv5QTH6kTWpWDZFisv8NV02GwoH8zS+4YptJhwNyVQ4OY+CMxbn9XGn51YuhDefdpFSChvFp3UPkSwUApZaxwoi0UlWM4JC5FFPa4ppl2O4U5FSmJX0oiABopUOIlwLNRAAgFVjVDU0gQ4oMX8KApQilo7upJWC2hVlZQFRSAUk+AVzKz6SEDlYEiHyJIxdG49ihZeVsTipRZmBmZjXolBsum1bRHhTYyPbtEUUhlXttIInoCtbJneFgphnqTMq5pmbO5pCc1oQwXzYkJg241QIxH7g9pM1ZgWySnnBWIfvRJnJewoS9o43VYRWyHWTGGllyn2GmoyTM2Akmp3bGSi0IAWP2BX/BCBD442f/imSxWed2pidoAGQkcEbifIn6qA6uTcpMtlhwqid+0spfXkJv3YB7YkuV4VnM1MI+sKB5mGeZDWd+LqiO8OUTsMUf/KdWFeaBGU9JiIS3JcpRviaDdqjR7CdpsIKEjqRTkpIOOqiHpmgo3qJkQiNiKqiKxuguAYAmeqYzwKi0MaSM7miKUUB/bo3d6M53BmlJ2kdP8iiS8g97quNX4OZ9ouCgHWmSTqlESGkUQCiKOg2pEVxkKko3bimCUqmYjgaIRgOWniNRwVBjRsF3EueYvul8LGlnaEG11RpBaiCc5unfsZD9wJTL/WEBqaGV6imhdpAO8px3Wtuu2SMIgmah/z6q7PxoiCVi+C3VYTpqR0KqpnpQZi3PUkbZk5LPCXgRjG6qqVbPnT1ZKNxKPZ6qq1aSnDYqR9rUq9aqG8Uqh0LBoErCJ0iqrf4qwfhpR5Sq7XiArwIrsnrGsYLCrnaC7uHAsiartPpEtLJpA50bnWUppcDGAPhqtU4ruFKIjvIYpj7Qtv1Ef+JquK4rTlLndoiZf0VeQ+CctrKrvVbnNDxr8yFQFwBjRKjrvQbsthIdNVGVkHiEaNarwC7shXzrFICLvMoqnp4nw1YsfDgsFkRejirs6zSrxX4sfJDjmMyekzZkGHosyKZsux7iogxTiBwpyqqszMaHb5jS7hgobP/mKqXOLM+WSV0ACZ0m2tOEqtj1rNEe1CceRr9OrBTW6NE+bfWonDn9TMRCrdUWzHv6WDNeLdfGzmoCDGF0rdhezx2CaXGM5dimbeNQUEpQkEZentrGLaqCTd8cWc7KLd5+qGNCksd9bd7+7droBvvoi3M1jM4CLuLOClKoC2NwQRkCbOJGboX4m6oqrORe7nzYLBHABOZ2ruIWmOeG7uLErOiWLtZan+mmLobopk8WxbA5rerGbjSw7sEQa2RwAI3Kru7iJOpm3e7+7o7g0fFNCuQCr/Hia0ceQjvtEDou6vE+b75eypXUweBV4qxCL/YyBNpmL/cC4AJ2r+4yAsb/IodRWC748qz4JsSOpND5tq+OJAmgua/8ykdiza/9ikZK7pHr3S//dsbzFIDt9q8AK0S8BPAAHzA1FECbIjADv4UCG2cDR3BPINUCS7AFO4RIjZL5XjAHawJ5djAI5ytTQXAIlzARjO/p2OUjmjALIwEKI6rvtrAMM+uWbfAM33DZTC8O7zAmjB8P//DhArEQJ1GWGvAQH7HEWS8SL/Fkfs0KMzEUO8FgFG8UzzAVVzEWZ7EWm+wWd7EXf7ElQBwYjzEZl7EZnzEapzE2VK0aa3EFt7EXXzEczzEd17Ed3zEe57Ee7zEf97Ef/zEgB7IgDzIhF7IhHzIiJ7IiLzIjyDeyIz8yJEeyJE8yJVeyJV8yJmeyJm8yJ3eyJ38yKIeyKI8yKZeyKZ8yKqeyKq8yK7eyK78yLMeyLM8yLdeyLd8yLueyLu8yL/eyL/8yMAezMA8zMRezMR8zMiezMi8zMzezMz8zNEezNE8zNVezNV8zNmezNm8zN3ezN38zOIezOI8zOZezOZ8zOqezOq8zO7ezO78zPMezPM8zPdezPd8zPuezPu8zP/ezP/8zQAe0QA80QRe0QR80Qie0Qi80Qze0Qz/0R0YAACH5BAUKAA0ALAAAAACEA4QDg/////f398zMzDKoUZTPpDKoUmO7e3+6j1ixcGW9fZjTqEqxZj6sXAAAAAAAAAAAAAT/sMlJq7046827/2AojmRpnmiqrmzrvnAsz3Rt33iu73zv/8CgcEgsGo/IpHLJbDqf0Kh0Sq1ar9isdsvter/gsHhMLpvP6LR6zW673/C4fE6v2+/4vH7P7/v/gIGCg4SFhoeIiYqLjI2Oj5CRkpOUlZaXmJmam5ydnp+goaKjpKWmp6ipqqusra6vsLGys7S1tre4ubq7vL2+v8DBwsPExcbHyMnKy8zNzs/Q0dLT1NXW19jZ2tvc3d7f4OHi4+Tl5ufo6err7O3u7/Dx8vP09fb3+Pn6+/z9/v8AAwocSLCgwYMIEypcyLChw4cQI0qcSLGixYsYM2rcyLGjx48g/0OKHEmypMmTKFOqXMmypcuXMGPKnEmzps2bOHPq3Mmzp8+fQIMKHUq0qNGjSJMqXcq0qdOnUKNKnUq1qtWrWLNq3cq1q9evYMOKHUu2rNmzaNOqXcu2rdu3cOPKnUu3rt27ePPq3cu3r9+/gAMLHky4sOHDiBMrXsy4sePHkCNLnky5suXLmDNr3sy5s+fPoEOLHk26tOnTqFOrXs26tevXsGPLnk27tu3buHPr3s27t+/fwIMLH068uPHjyJMrX868ufPn0KNLn069uvXr2LNr3869u/fv4MOLH0++vPnz6NOrX8++vfv38OPLn0+/vv37+PPr38+/v///AAYo4P+ABBZo4IEIJqjgggw26OCDEEYo4YQUVmjhhRiKMMAAGSa2YYcghijiiCReBwAAJQp2YoostujiizDGKKNaH86IV4025qjjLyvuSFePPgYp5JBEFmnkkUgmqeSSTDYJEo5OhrUhlFFy9SGVFGBZ5VNTZnAlh1tO1aUFAQggwZhhSkVlAGwKcCKaQKYZFZsBnAlmAyeueCcWWsrJz4ZsToAjkHte0aef+Ew5QKAXvIkol1S6SUGcE1AaBaOPClSmpBrkiWIVmGYKUJmfdmqpqEZJeiiqUa3KalWneuDqIrO+2kqsFWBZayK72poLlb0Ogquvxuh5pwBmMjIsscQAkOz/BHQyO1Wo0gIWbLVtXYttRXUWOoO22+60bLgdUQvDuOSmWy2O4KpLU7vu4lSmBObG6xOgz9pLFLz60tRtv0HhWCfAATcwsMEHE9xToPzm6q3CIXGYsMMbsAvxScjKWmi3EzfQ8MUB9YpmBpgW+jDIDEnsscEjTClAx3eCma/HJ6Mc8qIrs4ywB8jWS7POFbzsMZsf2wwPjmY+/KWgBq95Qc8de5yx0Qnhm7PKZ1IwMNYaJAvm0jlTfZCW/1K7adYdzCx1lmIXJHDUMRNds87Iej1AsgPXmXfUbftTY7QXfN000BPgzUG+Sf/ct0CK+sx2nUKD4HPSiUMb9uKJLsp3/+CEi/Cv5ZrHjDbm+oQKKNwNqM21Bp9rbUHRpKPzN+qdr+5B2fTG/s+GU5+uge0lbK0743cnLXG3xWMA/O0rHzw3CozCPrwwHzJ8N9/AG/DBnbg/P0L03k/fje8YaP9B6yyHL34+5J8OfAGS576+QuQ//roFBxDAevOXay2A9PP7xvJSgDyV4axQyAJgAMe3MxIUAH4XQF/u1LfAedSvgrMg2+bioEAMakKD1HCcBzvysr3ZaYQhKWEA9tRBFA4EcCtroQsDQieinVAGIpzhOwJFJ9HhcGIyFFsOp2E2GDLtZwCkVhD71achSiN6qUNYAdnFoSUqzoVWXEa+Pqc5Hf9mZF45C1UNr+hFiMzrc1vjXgHLOJF/+U6NU2QjRd52PDtlUY70YJTzFIVHjERrTHfs4zjAGEG4jUyQBSnh1LSWRoohEiF/JGP6HhmRODJSUBSk5O6q6C25dU6TBgEfmVbYRVAmRJQ7I6TiAmlKccwulci7YSsdIjFWzvJonLwlJDtmukzq8h5F3OMvF1I9vcVymFXbk9x8iUyAgK2ZD7ElNKdJzWpa85rYzCYtnKjNfXCzm+XaIDi50cFvjtMa0jznzdTZj16ykx9GfKc7xlgBTJlTntywZzwb+Dpm4jOE4uRAOv/pi3q5aqAE5YUn7ai0r3UyoAmlxt/6Ry9Ssg7/oqhC6EF8ds9tadRtz+toRMm5sYTd86MjVYW5jgfETwbOnyklxkrraL+Y2pQVIhWJE1G6o5w+yaWjqxFPbyqLQ2lpqERNqmmQqtRb9ImpRYLqn2AKMKk29apYFaRPs6qNrXL1q2ANq1jHStaymvWsaE2rWtfK1rZe0q3d8Cpc50rXEsm1rjSwqhnu6jmM4lWvkjAnYJsZuWoMFpl8PURi8VpQvzJ2CYcVQmQf64LJAuGjlh3rYh2RWbFulrIv6SxoLSHa0Zr2tKhNrWpXy9rWuva1sI2tbGdL29ra9ra4za1ud8vb3vp2F6X9bV3QZcqtVu4dxGXnwP53vOCaIrny/3xZMZ1bCugK97rY3R0Es9tVi3K3EE7bLgwWeg7qIkpwObBeMhZrXkTlDVoImMADX6BeZHx2lvctZHtF8SaqCtK/9fSuOfqLTara0LHfDYUeJZngVLizwYMYYAPgN7F9ksykDIZwHyRM4XqeD3C1BLCG3YAp+OlPoBMcpYDRKeJWcm/CDTgxBkKltop2ibzR2K+9lgk0Avj4ABH0MEV/1kMDWxgaOm4SS+M3poO1qYQVHR0JanjIZyRZyQOcr5CVGbSs8VgFVR4xFYYoYXP9C8pCpVmLtwem/IqZvhU2ocqg6Lr3rsxrf1xzCF6Z4TcToWSTFJ4E/lfRFUY5fSy0nv+eUXBl3AqVh6RE79WU52V6cszQbr4dgv2MA7DNWX6DJhO0otYt6R6wkTzINKdDoEoP3y3Ufe1n5b6kUSquugc0Np50C+elV9+v1xLkAR9l2etbr6B+Vkvz0BLmw5fOLdg7AFej/5o8YjPN0MyVsrb52asELprVJsSksStLwStNMsgsMLUOhLbgmD103CWo1SIvqL6HFVbVkoOZyUS36T1/G7ZyI6RRj2hHDNz7yD84atPC3IJppzTEHMCxMHe67cuqcdQOP20TMbwzQL7Ye8M2QjEVN8YpLhrfsgX0kGv37M2h9MZge6/JWYBy2EJJqCwseAcc9/LqQRzHDf/3boP/FXKB1qzmmh45Q6XYan/Dm4COXVO4OyDDkhtzgkqfWcZVu0ivFrbPjjx2MfUmtcSZCdK6ouAiny65GvMz3syUa9GvWCMVoprNg+43d7m58eDpndv+VFQpRz3os6v5uIfOkkPZPkpZATVYjFo73Pf90hnH+dDDXtpMbc12yPvM84o/QZoj3c+HIhyTSpzbcbfeVD6T7AXXeqoy3yZLhrGMzJqr4ZMvnDHWczWH0DbB37L9u5O9spQi1JYea+j2UUPt79k96Mjqy2hvcR7wHzL720H31p3fXdOn53TRIw/rwhnP8tUXd+L5qO5NhXz529eY/BlfbMKnrkyb5iufOeo6/zU/TK5AF3Z+1i5Lg1lcBm3CFGDQZ3mrgnSplXZGh0Q0NX/HhmjPwzW6h3f5hn63lnqYBHITeFFgJ3oYWGOXhkoRuIH0Z39vxXAUUEK8I0Kq5jt1gz2ro3QrmF57E1C9dz289CxBBCU902shGH9gxky+x07Aknv112YMJnBCJ0uS10+FZgPakoTj1CX5wkcGlUuIxkhBeDJTeGHQ901NtwEOSFc4iDBryH1MAyUBCAJG1UKgdzvNx4HfFU+QRmlhtHINM4dtdodOl2lYeFPQVoQz5ocwhXujtoCNFwNUVIgEBTyIiDBQEwP3FH5KwEJR+Fr14jhDmHiGIGHwJol/Bv84aUhZyVczHCKIgtB7hGOK3eRTn9aJOchBPsRli9cFc4eJrkhbqyIycxdzKxd0N3Bjjih+1UaFzNNl9vaLKQCHyYiGqWhbWCJSmmdn0KiDwtdm02hsF1R4JICB0KJ1cxNZridZQDWCeGUuX1d8/GRIpvN6thh6giCLt+SEFSeK33IsAvZ5IZh9G1R1G9Q7gceJjLWEr1dRXtMD0nh/tFd57vSOArgDwUeFAnN+YnVQgVZ+3Vc9DlOPyqNMA5mOUlA2EFUmIVaN1GQ1lGZCgZIs5mg5vwZZY/cEBbAxxRhBZydnUWRWZ8g5zJYrRJl9oFaRCeeNe7WTkZSQR3k/zlP/afQYBOZ2dUmgZRLgY1M2NMTHhl/olMz2bAR3YZI1JUYkUiw5ZV0Zh2C1Ky92bby3AYjTc6eDRv3mZlo5dPVGkyyYiNrWMV2ZA19CT2cARaTElrQVlVC5k3J4kH2JBSgJQs0TjtiFeGJnB2UTmAanOiKJVSZmAXlJlp0ZBxcpgv7XWp95ATL2bqMJB6UpgvjYSuLVSYwZCa+5aqz0Nt94krX5NCsmW+KlA6nnjbvZBNInl78ZW8HJjUiJBrHpQkGZBmmpBOoGToQoMds4AubDl0nZfYV5OMl5TddZAxXWm/3omt4pjrQ1hk9phAoGCM+JIdiZne2ZV605BYqpfo3J/4xOgCY4RzAyWGGERmrHxDad5oUVc59DsEZuSHWcdHMKagIFSpkpGCK2hIMlM3j885LqaY81QHQROo4i6VeCt3CPqQQw5G3s+YjxORwXCjTIRpIaZJkaEqHPZJNEYECps0X06QMzJW60ZifTKSITqCsLR2M9xJ1XaKMhugXHkzRDmn4jSTMm16QlcpNecm4RdGMv2KNSGmAJ2qJwNzjmmQSIyXRjhKD6GSWKpqFCqW/8ZnGXtFNWegQ/WnAGtIuQeTAqxHTWxo5EgoMmyWtuWnkeaoz1h3tnqgbzwnmmhn9V+gTPppl92YZYVkhS9GtNynPnCIJaCqhmwIXqWYMouf+hTYA3qLSi/kNkFiWm5ZGnHlhjS0ShO/eLI5dnoDKNQuVtAveFhOkEGao4qmp+eTdJrioeMHdU12OoMPCfrNZ8BUicewpmuaORKXZGV+eCdoppoPo0ZkKjhxpV3rOHPtAuXdglIFmgUwpnIldFvnqYM9OUwOpk7WKQ8Cgn7rMoXkqeGwSQbIg14VNOmqgDyOhqDjVRhyWNpHg4Zeon+bqONOA4OdSA6pqGk7UnY9hqgmanMdSKCagxQnON+zqmJJKnPmqVTgemkFacrKZmItd/iSh5oWgEyxVFDqWSs2I9EsuyCbog2AixwvmNGQhDaXhSdRpgzXebqZY1ikSlOBv/cUB4tD5rN+55r1XgrI9ItDzLrClLsNNHtTzUrbDnbgZ6cUpJjfyjrUGCgjVqKNZ3tB4YpRnQkEQoZUqLqGF3t3/acTpzrNfhXPjGthbJN3LLh04Ur1v7Yej3mstktrnnt9gBuIlbjnLKtWjbAiKEqr3EO2QZtOnpOqyoOd5GeG8ktcQSRDHpZJPLj7KnuJhbkPjXQOWptri2R+pqAaP7dtQntsODury0ulWLBBBKMZuSN3hzh1FqlkPDtBTFlmu0u7dotaZaf6w6pyibA7p2Z+wWNgf2sDZ2cSCzssDrCWLEa8U2qEuro0ZIXvVVuCLasxMivkcwrIjwLJ9YeX0n/wMNI7j9SaY/SaRmOb4kQL9/QIwh0IPUKMByOZaAJwUkyZn86CBcWlLB+778KQmSJmq+OXX2eKclYAAyljYMjHGm2zL1Ob0XInUDK70SGK6NcGAnTLi6Z0hhNyscEsIUQADbGXEnpLeb2Lfr6L7V4VUgCWCtywmaGExXA74f6Es47DkE58NJ0Ipr+iBihD2fhLWvS74V46Gtgybkir0ySS8KW8LC15FULF8xViDXaIMsLKEm1ZONsLBqjIbcu7wBDKZ+OgNTc5gbu6jG2YjTm5oDMrzUa7lwjKmMQMcTAGQTcGJONmRVyXF66FdY6Wo76mUTxbuSCqNA2x9XvLfQa/9fEpA/FABk4nWInCS+JutAy3mtGUZnV2uzywohoeytmdwMaey6NYW0VHujR5hil9SaljqOtIw3A3QAjowgVyzEtilOmUigUsRcNCWqMxBsUtyNFbw9oFZLn/TKApKOtqfASAzNxVmDEqij1ai37utzJ3wB4Bwgc/jOfHCsR/yBUkmUGHZy/cOe6lVr8sPI7LHC+wmk26wH+zuyJ2A68Uy56udORaes5BhG+RdQTwumECdsBtOQAbXLOfzE20HQGnhD2czJeRCdwfyIZwJBoanHKm2QyorPmNy5U1mhmIpQLsMxA5ql5KwejdsyZlzPFPw9KenHMb23l0Orh+zCUXb/fCF60fRiOCKQk9xBuw4acWQXXNM2UGFMAZcMd6MrSmQGv+BHtYUTmV0EyEGnQlrIyF/XxwrtokXjKmnqqZf7oUFtmijasEitc3kHsJVo0w6NqZlrPOMclh58Aj1YP34FigQir2Q9tz3tzIqs14KpphoTuhjrxyYNPR/roDxGmR8TkfopTiuZYuCqH97bdmMba2CAcpIZwWTETe2b1X5X0L75xq39kVJnqDo52z0dHXlM1LutBiqMdNfYsCXtp1ZtfmN8wWQIkXU6XTYMtBkcZHlNHI2jd/lF2fapgMiNkFW81AcdrF2qeDFZkbVSZJ19mZrGuy4IuZqh1Hc93q4t/wfBvZi3/asqvZkdx4kvI9W8PFCXuGefzNSP6d2/QYfZbQUCza9Thtb3F2XmHXpdmHeX9t4meqCyHdnz4s+qy8MHfh7NPcD5jdffPVT+ZE99iJ2irZCNWeERHJ76W+K/kzppLFjWt4/ssUQ63q7MmF8lyt8EW97eNTvoGrpXPdJ8Cz4NzmZ8Gq99GEXDKt/IYVVCaFKJ22QincgFLsw0jW4u3ddBY9Fut3yRpq9MEJR0vCbHeyTuiz4ovcV76ICNVJ0L+Ynh9tNJ9HmZqihfXgSt6HY4l+M1XEdn2+EsklMKtNxQB0uQ3qzcOcJCqadCGku9GNl+iW57hLBHMOg9K/8zG9t/IUuce2Plo4Hl36bW5zk7LAtoLRXE2eqFMQmNchU5pmdokpTpDhnY8Xhnh7RvObds7S0fx8mcKgB00hRzPJuBgzMxSYvH8UgnpQ50aTriuNvX7yUzUQvh50Peh9K4b7vaEYLkI7qbF97qlLfbL0bQk6y6B2vp3Ibtpfe5R5QxXU1uE8vEAqgtFGmvABJ77krjeRCttqdAgkeS9IS8s+5u2nrP306SoHOzu3nsZC1Sb51tkSNBjv4epI1io54FPg4+eWZkXVNoPtmvxG7jSO3vENzHl04xS4q39h40QiOzQwiBB40fMt7FmQoqlKrhF6XlrI6HiYeqRHma68r/1zVOvEBEti18wAqtRLcnPKbtpkka5kWfH54+ks4+ZlPvWPIb4UJpvgn40/vzh4GozSMJSOqnfJBT0fSW1rYdpr5WhSBp8xNO5gJSQHF74lawUDmV7rwdZRRpAQZgAFQd4XVn1sTtSA8O8l5Mw560YEfEhFQnRcObMKE45/8he0ZUzJpOBnQk+oh62HsfQTucyIj8YR1N70tfezSsgD/Pfr+oNujzkFmD6qSBvnpevQmq4GO77tF4gcLuPSDMww1OZSNuhm4sS0WMkL0i5y1OecCMhnE9Htjo62NOBW5ZSrzetvca7x+T2iheSLWe+ka/uM9Pd0EK3SLs8DEd+R26/ziQ17Esb+EYVcRK/wFfvfMQ0OSk1V4pRBsDdy/ARs4jq0CkQHMKT/gCy27axjT+Wr33f2BQOCQWjUdkUrlkNp1PaFQ6rdRcvF5AUMvFOgIVzcQNXwoFS5dK0XIaZZcMu6Oj4CwNG37spKxaMBKROR2rtUPERMVFxkbHR8iryEklQ6I2IQ1DKzIJAgOJM0qMLksNFRZCIcuLlJu/vYwbNRKwlDLWtIDc0V7fX+Bg4eFRWOLjJg1lIEtaNtAGUUG3RK6tmaoq1aBm3DfJt9iGvPGbE1vLkNzba2T3d/h4+flRZ/p7UnbuFvugQaMcvOSAs2Ci3xJaAkcoXPjGGJgXev9K4KNY0eJFjO5mHMyID9MRchxhMIQRcNuQW+Ii1eDET+WcUgNoxexY0+ZNnDmJbBSpExiZfz48mLORwySzkz1IBgkkYalTmCotkBuJxVDPgh6uivATQqpPsGHFjn2HFcpQslXDTRSaFNxTI7bYMklVKGqPpkVIskonE1WntIEFDyacFm3hHXC9CLxKDSGqb3SxvWNYg+haqDQQb+bc2fPnRTQVy8jMx62EoFJO/4D7sfSvPiryzNz15zVo3Ll1EzPb6usadZE9/p0rpGtGk6tR//bhbPQhmrd8h3HVbvd17Nkd9ebZW/W4iKBZDMnVUtGtF0+9L3nOJLqbL7Oc5dX/Xt/+fUc8K3klL9xJanhai6W8MZR7rIX2SEhQQX4ui6Kn+G5zCj8KK8RuvWEAQ+lBx+DpDcMmPuQKNdaSWrACqthwEIrjVvCPpckktHBGGgVLETiXdAKQHu4M/E8lo1IicYa9TqLvkg4b4csqBPkrrkYoo9Tuua2CUeMTaH7YcYIWJTqxiae+nKIpXAp8EogbdzLTiNFi/IikLqWUc07BRBIzmPCeiHO5M5X00cqs0jssP4MGIeTOkSRCik5GGwULRHwCiQ2qP0tizlFKQThqxWr8stPA9QBU4yD6EMX0VFSfMLWmPKXYU8dLqeCl1X2Q0MdPLHIgxxTpUvX1V0ra/4M0HianWFW1k8waljy3UlJh2QySzMrPFXJ9dq5JZcklTWC79dbKWHm8xqtwfWKIW0hgtGO5v0wodTWsjtWmz4EUda5J196q9Ft++7XwMFr9TaKbMgz9g6jRekroTwLd2MPJfoKMKcy6BLb4YlX3peeLZ2tjkSuQhxvmo+SqxcHjGBQuc73xuKQuHz5NjiMcM4vE+GacB9Z4Y8ygTflaGd1Z1mcd8tXshCDvzNcYelHoUA1WIAQhjwgh0mrnnLPW2jNssM6CmvGO/AXaKoUhGoXLGq7Dlaar3caQU7Iod2u66yYILEFlncNqs8tsK2gt50aEMYd4uHGTrmWSGbOZSf+B72r1BLd78pzlJcZyNSmL0S5ohYRtjhhbODI2lCcM2eV5D0qpj6NPpvx12DE+m1DjLk3T2Zi5NEdsxpH176te12W3iC6C4uUU4mJXfnlUX21O8kcEZNwoh09Xg/fZa+dmwpajLr2ODWSyDu1oMWf+fPQDo2kIZaBHyX2mF1Kch5YdXrxP8wciuraAT7DtalkIjw0cyF76DHjAR7lvKuHLnwAvASQGFmcjmTHP3SxYrzoUTXJB0t0F00CNQaSmGxQsFAJNeMLdHGtz+3EPBHuni3llboAnGdT9osA730zIRePAHwBR+EMgPmJ/CvTg83AEOKS06h/FW5G8vBeD8XX/pYAK8g+2REeiFcSpgUHkYhctBRAiwsyIbWOP1ygVjpeZqR/xWwPQIlK8cImpPFJhW+Fs8KQKelGPe9SLGcmYiQiWSGRQOUrbpjgtKgavVv6DibQUJKrShc8GgdwiHy15PlM1sJJIC6Pc4EbAkG0Jkf4AUpIGpSGYKQZqh+Kh0xyXqzNJx4+XpGWUDokqHEKRU66jhi04KJJCijGHwqRAXtA1lYnAYUsiCYQGpGGXGdqRT5usZTWvc0tvRU6RjNShKQu1TWV1UpCpo05A0LTLbESzg3vywzeoaU14DoaNc8qlhEAUuRdSsQ7Z2iYSFXXORP5xmKv6xB2FBxGnaMJd/+bIWzwdOqcVMqqeTzommyI6jQqAAhvoUZeQ1OPILwrCeOXQoD99QAACxGGXCCWgdcT2zofG1FyzDJE4i0HTUO3CpPSbAxrYUkig/KZXlQQaJDS6s3aGAaYyZapYjBYamwYLp+EqnhdggIY7aGp4xFTklyI6T4EqpYoXSKk6sfi9STa0qWuV0lM71ah+fuAbBymAQW7jueJIbUN9cWUM2cSlr81vgODhASRbx1bE2mepaoFo/YCA0grUFYt28BzFWmCAo47RRdLJXnmE49MGoBSyzxRlMR0ziDw05aKJZS1inDPWtkZ1FY79gQHK2goHJaQE93LbBEYL2gcqYVcGgv9saD94WuQW9gavoGlrnYsRZwQPm3WSrZ72oCwJjuEKXaCaD8uCMIMG7LaNc5EkT/aFwz5XvYYBXQlRlz4QCWlU4uDgCkMordt9ahqL7SZkJis/+/1Tg/xdb4Fpp41g9mK6ithkfMv5nOtega+UDcB4SYODsKbSLeiYzK6e4dvbKkSK6HRZghZsYBTjqGS+iKs8CDzM9aGIklolb6Zg2aQeFPS9O6RhK2G4jr+gIzJ9YOg2yqlDu7KuuTBMcZM1h0EFn/g/JAYTvIDmsRcgTxvoBRzH2JgO4P6MIC+BbUg5NkpE4lWH5oXMi5385l4sRcpK8QswSEVlyWxPqTwkU8H/wFba8okPpE4JM4OwaIWKWtA7qkVQmYVXv8YsGc6Tvok95ozmiSYiXpI+hG1eed6hMHCW2mWBWViB2QyrKD10vmNhHXlpSsd6HrDubTnwHGdOMytTL6zYyf7BzwF56iuiSGmjiZMtS4mg0Anim2ZOZ1XqRQWtFpV1tfGU6z6iMZ/pUkX/MmDTyhQIMOp6TVDjgOwXqvmFZ0ADAbwRC1O/ARSghaxikF3VKn40V/KZ2q0XY22A4xrKjOAorVkNs35k+m/GGR/ShrSD5EVEbc/89GZ3HIc91NudJhoAVcxpwyftaIke+0ezA37ynLi5xN6GamAFnOrgbpdTsyqUOUyy/+cAz1BTzDHUDlfuwB+vOg0zX+2ZXnBffFVV5ShnOqy0im0gsKywWaXCwgxtVXcOtmPo3m2C+ZQ8cHTFLcVtxauLPBWsXO9x+J7e0pv+dpsYynmkpBYlyAbpZKGVbcnBQoqOXL1poyZLYgT0a9oQt/RicUVQc1t14f74tCRN6EeY779N41ff6WFBDDHKK6SJOiJNBtEcYDNkUhPhaJyhkWotiYMiqswOaTfokKe9T7LHwbVw2tS5fifNiwhhnWJ8mkNiTJJdyQ9o8hrH9KLtBQIhy+X//A0Ic3vtrW/dJETb0TLkzCozKJSwK3VvnGJ8gEXX8KgHOzE5QubGT4PowP9fX/66GU/hF2nSm2iII8s6DHMjhEo4GjOwsyvGujgYEBvvS6qyOcD4mz8HnAfzIRfHAzmcWJ27IDzm6D/P+ymDQQ3SoZehqjPAyjkfSLTp6bnMmI8NMC/Le0AXvAcnKhyxkxN1Sz+SagiUSQUCGYpsyaPJmhTUWqIScSvXWQpJgbkXTELOELqiq5En2rZyO5SrKR486JEoFD/AksDTajEkJLJxEAfLsA7aUEIyxI2dE4NTecIaREO+EA5n6ZVTcJNbk5TNuSgRjBVaoAo8IDFyy52sK4oyDETBEL0mpLvAaD6R4qSCcEO527Jm2AAidAOPkyv7QbcBaSVFshrjsRb/k5G97Com9BNEUUy5vKM8eJtAqaIYGYETexAs07meWzuzxsGEN/KljyMNMFiGrFC6nkmj7/vFUQxGVhExVDS4a9MMtaGVuJIikIHFVYgZ+7OgcSsWAeI7xhkKVBRGbQwQqMsOTnCKMew6CYEFdfALhRgUNSu/yBDCRdSuN5kf2mLF+HMFLNxGe2SU6uM2OgihjomxwxoDfGO7NtCKMyKRpJIwYnwh7Bm0fbrDJDmKaETCe5zIJ7s8YMy/EEgb9/ovJvsniOnH6lgTa+kG0ZusngPIcQmphsS8XcMKhQIwioxJYunGZMrGetglrxuBIvO+XaOfbIBECRNHcwIvtmCJ/x9slqhCRFLgQ5qUSaecNZvUnC+bn0C6Hx0MSg+MPu/yD6I0KJ2CxBMTiGi0GSh8SrP0ojb5ppsLvpbotXJYkq/qHYGYha36L/hxkrKbK4bavmhhrEg8S8BEIcsAnuThrBG5MP3gri3opoRBLpehDs/iywCShC6hmqIqH6vERqGKysDszGNgxUgBw27LETgyzDDwO0AoigbkLgLyEnLhgoZhDpObmWfRSEQTw9hbE9fMp3z0TN+0wYO7OGPsNE7khVZUnFfjyEtcTBE4whFMrkZbRLBxtARpmWZLOP4BIDqEyd/szmPgwrTjzHpwpBGyMX7QQQIMnb7ouJyczlksO/939I4AMACK4zwoOszS4bwG9E7+hARgEs/oAZWnYceF6Mctm77iiKCSyYsONLrn5EnTAToG2TfJLLHciz7u7E8NxZumvDz9gjH60pVQRKZmIM/Q272+AxvgkjhqbAgQsrluSieMi0hKGc4NpUgbXTh3qCdUEsB6USNvwsagUReuc5z24yRyYwjJ6hM3kkK8HDhyuVEpjTmLHLgMhcG8g72arBfYizTNZAtb9D2Hcz7CfIqUQgNvo5+HMZm/U7QcndJgxD2LOsfV6M2P4cmvCBh4vDhd1IMiGy5eug2fVL8YqE9K1AVU6EqFvIw3hdNRlNM+6tAdrUcuqAWOjNBQIEj/P0Mix4qQH823IRvB13IFsPrGCtAxQlyoLZy76AJQR33VCkkckwzDdfGAwWM/1AIltLMiBGuXGEW+7cqdpDqOZXQksvMG02KDcnQ5WG1WbpLQ66ghGUXDLAQc6RCFQluLILzBCWHBcRSfvfQ8ttyyVsXUrJOY3/CpYFMmMoALxHFWeC3Il0uhSj3U79PPbK2i0goOcUgRHJLWb7uGj1NHyrSeE8jWAikFYv2ehJTIeD3LPvyXjmsi2CoVICgAC9vFlhKEdrielaGa+3yZCMUGm+vSSqm/NMLQ/mnUh3VAOx2OgfQxlhMrbyirW2285AQgtUsyWWqIuAHW6omljilL/32SVQXcSm5tWaVlFMYLIxF6kUJwv1wVLC2IJBpQnTs4tDFNRBg4U7twCfgrwKUd2yLajPK8MHFY0Wo9ru2JjLOLw9skxL6kzrd5o1exhHY71WjoSO0jJrUhW8B92ZXYSo4A2gvQqLWF1qHls14qg+6KoaqNIX9b2aHt1J7K1xkFxKAQO1ZykJcEXNDlGq9oy6SIBdHKwvvqpXRSBZIZ0XNgIO/YhDLjHTgRq/BbjgnKhpWRGcENXd+tuogzoxAbQQKUDRsASJ06nRMp0rM4l9/Yy64LnnMcK3cxLUn9XeyFhM89qyLI2APUXZopFDmjOuaaghXzDUJQHdThXIcYq/+ZiJlmctXsnd+32q2OlZbnoLikNR3olaaI5dq3IMGaCtHnLNg98Fa+g1SMol8GnilCEsPg/YH69NYqaKcMMA9x68jbnSsULFuaDVTHNJGEIq81ut4GPmGCo6Pkxd3cBaCZ3TOaO43UFNqJaBnckcZS9I2qvMgLg0at1StoRWEhjof/zGAgnDExU0QNglsA6wQIvVI/PFKxSkmGPNSlIN0hzuKcGKk1xD8UmY79lIPxdRu3ENNREku/2bX9DbeNZEk8MmEtjmMofkai4K4y0F/nu5u5k1dqxUpALUoJNN45/mLWXdwvzEMKw1T+0YM2ZZd6lOPf7V00ex4OI8dvGB3/Dw45LnSTgslO3I3RzFAGMrk6jk0ZELpUUP6gPIE+Iny3KoZkWD1bLIUJb6XToCG6LvZDz1lL7mXkAw7aScat7aQDx8oLggSwdqC+mGkVC4NjWL5HE2QwH9FN4TgNSeq8vpJcdNItZXo20BM2VSZaot3Os4UbD5sVcDw74zQ9EHtmd/aT9cg0/QQEZdYBhbsg3lK+eVXDNH7jYorce5bZEjCv/5XOC0CAd05oRIhmRkYRLjS0eg5mN25B4ePkK6DgcHzXIfUxrHyavfSGozsTKjuAV1ZokyZOlQSwbXXTGp46EmqLVWK9xqPgFATieVmh8WjDkbUfmuZoDEBoZz5p/6G2uGf9NF7s5Gssz4K+F3SOUhCESUuLlbbUF+NhxgWSRPAlqxobaq6OgipJUnjBSQMVwdZBHNLxZoQESFG14Oh0GPKTDUZdXO8RP1rWtoczidQquRE4AATw3pLuasDWi41TZDsQS9t0mtwlDb8xTOPMStwzp4nx028j05p8GGuhOhXZIQCxDJ+Dt8D+7NCIPW3jKWK60H1cI1C1uuO6FniEbI7ypSEja7yzay/0NRnpLtChGVBdR3O1UtD+bcGmzU3FzJdrMdrQpkHOuk44ugCEHLzEaWs5u8dMRHROMIAtYIkGbu3ekOlpiM3ZY/Q1shlmENpQ4eDLwgtUafIRVP9qZOrR3KHFC7ntBuwFQ86tVqo2449lTT4wfuXyTurR1qGCQbxEkboDRRul/EbmXKhfRuX5TmhswjmH67iCYMYRCs+GrgXCDEqUYYc904LNay/SfriD2eZ3M0rJ/AoA+OsHB+5yrXDi+8N8UODwRiOwW4sjMSw2NFw4cldg9eSd2145VZkFZMhCbIAVD+oWf0pa9e0bQjJOXOYcrmw+hlCDqSyrWMRc/hn2ZYdleEJJ6IsWyZP3U/Il708NOTPmVYLoIu5xu1A7znDETsbnNsfiBOvwAL5FZbQisVxiZfEzB+3Y8NQLZWgkkCQEbjU7ny/iSN4mbGM9nsGWrleYw67/jGQQFhSh0aXmQNfi20SK0kMw16vQqEtW9NZY2OJXIMuiRqbMHVbjUKFDpASlbdHraGtFwjLzThfGTUMNfxulhU1fB6fowfLo0qjtStRvpHRtA7TchlZKDW9Q2+ahsH3LdBjo3eE3Xd/1OCUiW0a6rNMEDBM+LTHyTQ9fQTt29xWqKs5pg4gijpr14CKEd8kGVoBtL+b2IUbZrPIUQtpYg/5huZFx/SE5Ry/kAUoTaZBw/F0+EI/tPyTG3yBG/Ziwx+xX/9N3hbbh45y6apcr1AsFzAWj+OtRC1j4fzQQudhSf+p1YvpZU8UMEmtPjZdjoxxvYI8kdGI5iiM7NaF5/4sHMTxuzVB7Cm4JRxaO4rgICKR/PZat+exd897u2sHTtUU5VQIgrYC45sDbP0PunQ4sII5Bwclg33mFerS3sw4WK2g4A7+e+iAWZzLev1lgykmCbDRcH0lOezLc+zYK0Q53PVVo+wKoeqKcHxoNlPPrwxjrs1pbl8jVwhIa9G3ne2H0e+AF4eM0QAkwAMeFg/ABd0ZikoiYzUmR1ahpnVI4NDLoWAO1/H1nP+QAG/H2n3U0GsCfm6l+8eyamsd5/Pa0K1Fz8yeFfd/9atmHLtqPmDy9/QE6zb4StCIt+0mhXR+6ytima0AUVmUKJGOGY8w3/qYqcuTAbO5PBi8Bx/+rtWwW3RG0UE/atFBrNfiFndDizxjxf3Dm56TS/KTav2kIaFKGGmgbWes7NVUN4CZ400mOJGpdHdidjTm2tj21m13p/y8HHBKLxiMyqVwym84nNCqdUqvWKzar3XK73qrwK/amWMTAyAcbCDJD30cSltN0cLd7pjHpVGxjmMyJB9pcw91hG2LcTAjaoYjZ2UaR4dglZqbmJmen5ydoqKiW5ajpi2QQjmRa401MzAfLCgZdQFsl41BBQQMvQa1dZE4kZMsi3xuesKBQaTFRqek0dbX1NXa29jZ3txH0DpLPonT4j0XI0BrKsmxYhQCuxIGvbwFwg0FQzcALoXE6gED/yg3s5+rIIicAAHhr6PAhxIgSJ1KMmDDJRSD+yqQKAmnQBTgvAK5gk4wWrpLBJMTDQwDYggXqPNIhBjKgKkkZnx3EecTSwopChxItavTotoxFlVL6hu5joUAskhV8WpCSmg8tOYC4RUkGHSX4MoiwhUcIoo1XmTjrKIUg0rhy59Kta7cIU7oZRwbrIOtnHbyNclhSIcemhZSpOvL6ZcBZWDgs0pLtCaVYXoyW73Lu7Pkz6NDZ7lycRYsHiJbq3Nr828dMykSlVOoQ4HaCAQN8lyWGa+XdzSWGMosubvw48uTKlfAZuXeGCXkTqK72WfWmjDTfsBIrYuLiU+Jrhd9m/7J7Ofr06tezh5hXJXCnfAn/oD4eUId4ZYRZhdq0RyECnaMGWB89YYh9wliBShFBtfcghBFKOGEU5ymIk1/rhOcVLKddiB+IVIEjkHaH0KEYgR64NUhtJyTYhGpvbFYQYV2hkoqDFOq4I489pieNVePEUZmKh8FVHmpnBCiZhbD0kZV0pIFIw4ssucLLgioiqQtXRvr4JZhhinkcCVnRRMiNhynh4ROkmakmD+cYc0cbaVR5xQC9IOEbnEn0IOd9Ywo6KKGFcmMILXxqZoRqI3qV2WnfqUGgQV6yoxGj+02RZqBOTFbJloaKOiqppXJB4E+hmlipYF9NpYge+UVlZv9IOVFgG5V1GigVIlTNEY+iW6m6GoBvajSjqckqu2yps6WS1kFsItROqom4hoggtpnGVZ39hFWDifyt5sOLtI0IqjguMtiHRwzOIR6z8co7L4XOVneErggFSN6JFthEm5GT0WkHb7xJh0SMr/27pV/mDMHHM+F+MNLBOuRIL8YZa0yRolxIBQTEt627ppMucLStt9N5FRZZcpbXSqu6vKZEWroiq8qtHiRc8XQ8b/wz0EGb0jEYEpNHUHxK4lxiCi6U0JOKUjYlWT+4JAQzBoZpOmDDGHWc0B0MDys02WWb/VDXRzuRMLto3ooDJJKG9/BVt8SjbR5x4MKznRLoWVL/gXCI+MjNZRmtr2TGqEr02Y07/rjKDbFNxW4i8R2DsY5g1ZR17MzCElUI6GNPnG3rvC9bLcKo5WvwQv467LFb2bmAoEzep3k9zUFfkj2zO1BkK9Vxpwb4vHRYt3/O7J08OvGLF/Axyz499WdjW6DtPuMejWnoLm8QLf+03YIiQ8Z9Vr5AYFnPWMs/H832tEtvvozV23+/2Yx7ceeegDuJ8704p7s91I5TiguLwA4xunrQw1p+wh7cxOcl1Ckwd/3BHwYz6Dj99W8TpymHDUI2k625hkpXAZxZAKiBBYLMVzZKngOJdaybTasWY3OfBnOow8ZxsH6l+9AqHIaCbqGm/0yAyQOyhLAV/jxCAu2zhWWIyD1pAeSCTYgatZrQwx1ysYtCYZzrOkE1P5CIK13RFoCIgUbCKAUyr9hD34aoq4bdQR8HeCLh3PGHvJkhUopJYYWy6MVBEhJCQbyLIKjGOdT05xY1kl87MnQII6YGkHnw0AxWNslwrSBshqFJp4igJ+gZzUI0o2EhU6lKh2yxGqgSoMkCBkBy+Yw4ApsPLQG1yCHpDGsc4CQwlQEoeaQgMBpo4AT0RICDFDOYropf7VYpzWlKTnsWgcYHWeUOKQgOWVE6GbIc+UsfuiFtWElMOi5iNShRzIkNJIBuCraqEXwnkl3aJTXzqU/JoXIUIP+cZzFUEpKoHOt5dwOlHltCnSaJJHHXWsu5NvAPctQhcbEgwujQQoEVSMc3rdwnSENanN2tiI8c6oEgfqivEQLpL20JlyvaMEeFsayPkGyHZR4Vq12MkmUF6agZ0Emlj4q0qEatS2uW1oqBXoAf3moYwPBJu3UYTT+FiUVS3REbl07MUqG04imXcB5/dLVMdrvpUdOqVuNcTWto+k6NKOUhkgoHTvUE3U4IVsmO4C2LXeIVrqJJhnbM9Bw8WStiE9sZpcjNnFYa2VNQCD9Bzsx/n6OBunRZJCFJ7BaswyE0sYYFU2IKLAI7rGJTq9qjKCWWfB2oIyI6WSqu4pEIFeb/1Mopgxh1aJ4HVI1ZCxqFeHqutJfiZDNXq9zldmY44URTf25HUm1CZqxwehYe2tmV0jWvGZ8D7nQyEKPbZUk7GbKay5irXmoS1ShB5J84fBootVACYodLUE+JoKs6XdBGLdwlcMcpEjc073BtoiBZJ2Fg0K63wdNrL1JC2M+AjCysM7PvRlfCp/QhUWHpoycxVdenAW83b6LMb882Q1Y/0JMl9nIwjO13saPAVwuRJVppJAaDmUzCiLe1VX0exRvW7VR5GmHh+uAJzeKa9w8vveqCYyzlxs3YKPxDy8i+5kn8YJmiFUuFMusxAQRotaPIk4cUh6QYbUq0yIIt3gTw/9ELA+BDsullCTnfLNgp87nPpAhubQOjGT7Bx78MvlCYxQyMe5CWFd2jaYvB18e0YU9h+Z2zipeRksFUig/Auuee/SzqUU9RaR+qL2ULqipFPsya6eiFnPXUwAW29XuSVhMqEkQIlN46kyQ8BtQ0LYf5hGAdhww1qZNNaipaBzNnEZvrMvNhnVygMb1YXz0WGIPuOgfX+xKtC2Eq0d81oifrC2MQhPRX2HxW2e4WNYSvSEFPsYaMBNSBtUnnt57G4gX1hGqlL1xMTs9sRG1BDHdVPCvdrlSq7354g7OauxACkIlsuaHnWNEAeB6g4/juaYLlUONaL9Rtm9PcHgiKu/8te885laswxGMuamg5wV+LobbDAyhEJdEnfHQ+nj2wvarfVYt7Ci33kDFVwobeBKxtFuCOXSTzqfsZ3aomgXS3NT9F8QUedpCG0CeLL5Xrtes8WBc2fSvQc5rls0rcjUBzIKz5Ub3uyqYMJ7XmP8HYdskCSphlCIDMKkowXZYYSXeyScb/mLG36CCgStK8VUsS3dTxtjvmlXV5KkxOax32+9IH3ieeLAIOCCBzeCns1QNxxbMgmTeofJ0TnbUan+MItlJznvndk23zVxCnJpe4UwY39NRZ45WGo1xhLWEcRAAaUC6gj5AwjHzetW4+77MvL6t7QYkU1tKaA+VYOJn/zExlouubYQE1Vz9QpTX/vLiPy/oo+F779pfQuyYshnK05K1xsszL/I+B9MvB8J/VoNkMpZpYsR/N+Akn1Nj9ReCo1N9obUaMuEBsAGCUmdAyFEhU4dm66VetsAF0uV8HHYYmHYhPBdUJ0pvScJ8ExuCEPFIKWgOr2UGa1SAOltCvEFMkOJQk6AeCmWB8cN0foeCXhUpvjdg/OBoH1hXM0Y8MTqGg7B0MhhLlROHK1AiooZXzJZDSyB1pcY7+lEtHvIvPsEnmSKHxLQrAtQsVxmGYYI7+FR2yQSFeJOFTkVeaxMoHtp9rQCDo2eETkFfGPR72HRjJyCEj8ojTZQkY/9xGMgSUk41hXe1cbfTVxSmJ6zzfFXLPAJYSnjyagBRJI57ijnyiGMCL/+zaHq5LIsmI9iCIJsLh9VyHJfKgiRgiN2ELG+YOHJ5IxbUhKhbjcghiFryYw+TfSZTYWNEe0RiZk9wb+eWRL6bXMNghNarinmxi6UFWJrlaHRojOZaKhThVGAbVOsFhlzEHek2FZ4EgDNUBKfbdrRyg7gFPBmrRbVBfP/VAGjph7dlQIpajQYYGhIHNM0lfJg4i9FFjfAVcOlhVakBNgAwHLwLiIkGKfyGIH3YBRALPOB4kSY6Jcx3foWEWvUHJMGok5dFdFt4HnViTGr3So8zj+wCjhf+VJE+SSkT1n+y10q8sEgNGX9a0YJBFY8BhEiue0RuYWQxxzw8eYTD2pFXqSGGsHuiRA5Jw49OxodtQWsk4ZCZiWc8gSr3VR5rdYc0lz+KwCtXYR4mR5VXWZXIYWWmtCOpInOL84YGVBYt4B+JklwLmSk/A1aSdoA6eig4qyvPNTlXyjs7ZJWXSBdv4WLkll1hll9OY4MU1Rx7tWWsFx9DdGWTik/5QoFG65F+E0fhVJmxKyONBVLT4V2cS4lXI5UUZAT6wUI8V21Olw0t52xNOwUdN12LiDDKmi1LQWWw+J2e0lgLyJSSA0VquhlzCTyMsmrzRl/vQYnHKWwnRX0f/wIsZWt1rQqd6TkTUtUlh6stpEEdymgcojSTFTMowpGU+7uT+iUwSsRkerqeAftEm1WL0eIyheRBb0s3vYBlV3Zlq/oaNlINXDqiFcobViA1dNsVycgKsYUSBqQOw0ICDAigoMiQmUOdbmOiFtqhduMD44UO3ydeJduglkMCHih1f2EwfgMsfydaJXkiFYiJ5bhOqdOIGuqiSEkVDcZh7LMHxPBqPpgxAjl5BnpoqDunB9eWC6s2SfmlDpCeTagoNNRCKbQfLfFp1CuSmjKQndJIriCmYzmk1wBGJChpIBlcmsByU+sJexYyTvkLd/OOVelBweqfM0KmiZsOn3Kie/37CiJ4DC3HnQIDHRWaHErIZU9hjzbnpJhLpoobqoeBpaDiSLsUZjZamSKZRpgoXUnZqirLoKhYmkIqqrfLYZ8AGCCyQPiAJGlqCmnKCWXLCkLpnedTqrSZrqv7mF0mmF85ReUIXHBXq/GFIkkposTYgtSort9LntmpBlTXg9iQn/6HCK+HmGMhpJHpCLnaru1Kop5pCjvjG5RzoEqAjgNXrrbRktrqrv+ZqSVWn8ICCg4RBuG7oEekEmjXC4BClgaLoLvXrv07sXSaqKBQsC2AsFMjd2uCBfWBGFELZfo4ixZascQRRhCLoW1xrkLZsWHFq932ryc4s9YQQz0gsTP/CKs3ubFEdbBVk5Lp2Sv7xLNHukwYwROpIyrEdZZ79GRZCbNFGbdn4rPfACHDGXkw97CJyZR7KZLxKLdhiA85+gcb255aQa/OB2Hi8QxKGrdvOhbpuQ4Sal0DUGslaKsK+rd4WRcrOBTOt4cr+7djuLeEO0r21o34KBnT8bS8WruMyS98OozRMblAtbiHg7OA+ruYih/6EKwAUZUq+J9SeXNBurulSGdI2xecWaeh6Yd6i6+nGLqlQLShGLjHKLu7qEO1OyWXE68eMZ+4Gr2pd4cegrMwKL/JWD/WB7qe+rigkBNAmr/QqB/pVAbTMpzZAb+pOL/f60/HGpPO+YFP/HVSYsukQ7G73pi8W2K5YjeN7mETV5inrvoYAbK/F2K/65u8YoO8mTE7xvS/sJuP31u/T6q8BbwH/aoKuNWGQ8mKgagMIfe8BTzA2HEmgjccYfYoEd2nzUrAHi4YF35BlgWoA3+4Hn7Cp3N6a7GLSVSsKv7CyZIYt2cgIFjAM3zDGVCjcrFOcrhrz6iQOB7GgzJ0QuY6N8qcQJ/FIYZ+6OcWbbrASR7HckmIgQbFxWrEUZ3GdUltqVgr7ajEYqwe0bBHghrEZp/Czdc7vHmXmnrEbo8cFV9gaf/Eb13FygOzZBYcvYbEd97FyMN0xOIzg6EdO+rEhUwjNiaQJKwMf/x+yI3NGe1bI1z4yJSMHoupsJWeyj9CxJneyJ3+yMfolKI8yKZfy7lndbZqyKv8xDYlyIa8yLEOyDcsIJ8eyLWcCDZZxugjnliTwLf8yYwJvel7huRrBxfgyMCezJAOvCR2MAW0CMiuzNPdniE5zFNdys1CxNYctUODvchDaHvzwirbuNr9tNDcXxjkdNpczO+9PYMmfM7WzPMdF5TDtPN+zRHjccZldI+OzP2NCu/6zQA80QRe0QR80QrsoPfRzQje09U6yQ0f0gqSb6Eq0RXdBJm3UVFT0RXe0ceoVrnq0SCcjiSzrSJ/0YDklSq/0QyeNqrI0TKtsTEv0OTPyLf/OtEjXdLtANE7PNH3wdE+ztEa1cVAbtGsVNVJf8cgm9T8fJ0MztS079cBCNVUvclVfNVZnNY2ss1Z3tVd/NViHtVgn9BGPdUdHr1mvNFenNTCvNVu/NVzHtVzPNV3XtV3fNV7ntV7vNV/3tV//NWAHtmAPNmEXtmEfNmIntmIvNmM3tmM/NmRHtmRPNmVXtmVfNmZntmZvNmd3tmd/NmiHtmiPNmmXtmmfNmqntmqvNmu3tmu/NmzHtmzPNm3Xtm3fNm7ntm7vNm/3tm//NnAHt3APN3EXt3EfN3Int3IvN3M3t3M/N3RHt3RPN3VXt3VfN3Znt3ZvN3d3t3d/N3g9h7d4jzd5l7d5nzd6p7d6rzd7t7d7vzd8x7d8zzd917d93zd+57d+7zd/97d//zeAB7iADziBF7iBG3QEAAAh+QQFCgAMACwAAAAAhAOEA4P////39/fMzMwyqFGUz6QyqFJju3t/uo9YsXBlvX2Y06hKsWYAAAAAAAAAAAAAAAAE/5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Cao4IIMNujggxBGKMMAA0gIGYUWZqjhhhwSAgAAHSr2YYgklmjiiSimqOKKLEqEYYt+vQjjjDTWaOMJI96IV4469ujjj0AGKeSQRBZp5JFIJumUjEqWRSGTTYKFIZQVUBmlVE9mEAADFVp5JVReBiAml15+CWaFE4w55pNoSsCjmUu2KeaWEkxZ4YhvdlEmnPhUOGadbTLwIYhkfrEnn/Sw+ScHhyI6VJYbfAhlnlYs6mhAlgpK6ASDbopFppfyMyedGgwaqlNzAnqqV42uCmCrrpZCaQiwRlJrrKLMigGVt+IqFK9o6uqIsL4Ck+OLxDKSbLG95Lks/7NLPQttjIFOG1Wv1g61ZbU1YJstRQJwiYOk3H4LUgDh3iCtuRmByi5R3r57k4zxyluTn2mSam9Ri7q7r0/1/msTvgInFW65Be8EJcEJAzyApf42nNOaCJcQsMQRMUwCkxVj7JEA+oLAZMgea9QrpBuIiWabB5fs4soPk+wByhL82Saa6XbsskB2UihAuhFbgG7EGJJqdKHb7nzQizGje4GVYVJwcNMy46uz0vz4uWbSFFydZp1Sb0szAzJjjRDFR1eQbpUlrC2u2QUVXfYEMoKswaEhu+013Pa8mOrMDLhtQYWCT/Az3TW/zfdAfs8tgd1kE46BymSnfPQALVe59//i6sgdNAWfz3wz5lxyXbMAF3MOjtwiV77B4R1s+yedpBauetauD577CBTOnnbiit+e9cPA6x74BgVgQEDpwSe+ufDv+JxzzBsQTm/uyV9AgAGVV/s89PD0LjbZYhPtusaxi0vq9yRQDD42rIuvwaLf0ymn+o6j4P775rhbv/rBMx3/eJY7q+0OfenzHvsGKA+GMe2AuwNB0gRYgdAx8B0WLMH6uqeyanXwgn2jXgwoSD6oLRCE4igaCnORQTogcIWpsFILYUiR1EmDfiekYUNSpUAdnmtOK1OVD3+4JiEO0SOjqpkNY5e/I67DdzNMQaaW2LAobiNTSURc17qUQy3/hYyK3wpTE8GBNtrZj2Z26lYX7QXGbmgNdGRinRMvYrOabTCLc5yImt62vixRbI153IcAi2jHOLYxkCEkn+v+xiZEvgyOB2ykI+n4RyNO8iFYNCQgLwmPMUEOdI47JCfTMSrbfW2To6wHDj1IwlQyRJKFpBsqXRkPm5Xrg2OkpajyBzL56XIhMlKT3mD2S4MEc0tO258oixm9mC2TmQ3sHhehaRB3OU2W1CwIqMS0tmdmMx2ss5s3v3mOkU2NnBAZGzoVwrRZrjNR7nynPOdJz3ra8574dIUV80mPffITI/78ZzOeGVCBLmOcBkUIQoe00B9ukY3xRElBE+qNz02U/6LV6NffKmjGh2KUHBr14q4i2qSLxqShQzJpu744zcER86P9C14aXWo5mHrjmJPLpUptigx/7ZSn1UApUKdBJYjl0qNDnQaoxGe0CYrOXEIdyFLfyLajsiuqSd2PxrCaVV68MIhC5GpKrfqRF1oSm1Uka1c5JNa1+qJMbXWrV0kq17ra9a54zate98rXvvr1r4ANrGAHS9jCGvawsYkrYmOh2MXK4qeODQZkfTHZyFJWrZY9a2aDStfN8qKyXQCtZ5Ug2i2UlgOnHS0tothY1Zqita5dQ2pjC4vZ0tYTsL0tKBqbW93itrO+Da5wD9Tb4WaiuMZNrnKXy9zmOve50P+NrnSnS93qWve62M2udlPZS24hd7t56GXktPZd8OoBl5g1r3pTUt71unckAUCABZYXzw++dxCHom8LOtheVqwrj1i17zj+O8SILa8AmWOBbe8LBlBxj3So3F85CMzJ9KJ2fOag8CVNKQIBM5gVlGvlh0uRxf6OOAoG4J4UgShNd5jYXAXIngrqGIAXz8LG0CLA8iQQYyZqSVyNxLEkFnxEd+n4AwkGJR8t/DTgUuKnQmZWj1MGtvMJTXEeNkGUJUEuR0o4AAbQ8QF+XGX7NbmIFwOik1+h4fehaaMVGPPkvLilnzW1UPrj75pPvIMglk2+FjMzUlfgMybzOQlXC6n/mfu4xT0/jtFEPvQHttlRDP1smF97mpXrqIN2KlKzkt7BRpmauH558M1JGxkA1Tmhlo6UpqGmwcoI2SWw+SlLYK1ylWZXuhor0tH12rKhHA03WN66yvfjqB1l+OkQJxkHIR10KIRtLdjRTtfkY7HQRnVGDjJ6B5e+nLQjPQlqtwiLZk5wuuXUQkj17m1i/SRapW0Dc0PB3imSnixtiezDHS5Q18z0wpp8AXLPe6QNxfdHt4ow60Wuxej62S3Fxr4s15vd+cJzrFHgyw/c+mYRzEAX2xo/nN1Z4/s1tG9bhcMIwupiWPUjWg82KjYd0uCepVw39wRyeuc04D6fgR9n/0omfqN84xZ7GOp6WME4ZtrpoeOmyoXuJ0xrjZscJ/Zta+U2ioOaUTSDnciBCzI1IXNtqc420DemdebSD2xfZqTXYPnpscfg6hycGgWBFQKxIx1x314YqpHMYR4QHVBOO6aaYT3pwkvaS4LvlYhDYFKb7y2JFZvqwf9u+I5ZsOVsz7iSHzc9Vtd93gpnMGv5TnCOolv0nv665rzO+RGkVvCvhjur0Ui1MTJ155Z7t+lrb4LKM731SsS4EOPeAaZy83ARGxoyi/f3GUL+eG1zfO4niExQibP4tLt04BwPfTsTH/QibXLFO2pEnAJKhSq0Zo0BblX0S1D7scbb3LDlv//Rid6Qv/ZGdKdkAfVybddcjWM5fvd/vFMuloZ2ZWMppYcw/lIrFpR6dcVzgzc/S3cBC0grgZJGXONTvARnd7M5EpZTjzd3VzOAkzVwZ6QzDMNtUydyITd6kqZ5hmRUZIM62HZ6MmBfG1hVaid7M1aD5hU0jdR13Xc8x6eCKuBLJkiEm+djxOcCYgc7wIdy9KIzKjUySihHOPg6+HeFzReCeOdRhycymwSG1eM5ynZ3rvZU6mVzQUdT9YNhLPCB8xNpHydBzaNdT4JuYghHaGhRhiZGEoSEi9hhjBhclyY4n5NrRUcyF9UzJtcCGBhdU3iGyrZ241eFwcdFjcOIhaj/RpsoV5CXedfUhFDid5I3N52YZzVgSwP4YS8UfeZ3OkdncUd4BTQ2ee8lf574bw54gMCIc/eVijQQYsooXKBod8jnBwzHeXzIi6JohorAMVkCgdkoBbc4A/KGjH1lQ+4mU3NGUlHlR89IXWYVSyd4g/DGNdeYdYbziH14gfXlXFRSj0BIZc7TNT/YjCp3SELGjNDzJPKmZS5XQNP4kECQgElQWQgpPKcoAlPycGNHMqzYXu1YfIHIXFDjkILjPdgXkvDoAsdkgLnHBM9GefiYVJF3koGjL6bUTTgQeyWkfK1nKUWDfx8pjFBYSBWJQg9kOOKCk5g3h8TmfgU3RtYE/5Qx+VRCuWzjhTjnpFdKuEi+xjU9pG5AEDrsOJWihpJe9IfoUpTCg4iMh03cgkdKMJamVYZHBzp0OVgGVGdNpwEvSXoB85dD6AQHdgJCqEDdlVlvlpLZ9jgjcJhJ14AA9JEhMJjg92griTnzp1e1InOtQ30nGHNwGJhn8Hp/1XF3I48UMGUW8H0eqEQDKWuhqZja+ItWqAGqKWdeKDXv+AIZGS6S6QM0Jj5qiU4dkzM9mDrt9mZ3KQUjiJLBiTlLR4589ZJV6Yh3QI9mOYZTI52/BFu+6AgB1S91aVfemZkgpofQtWM/xp1nAEsC1CrD+U0qZkrVCZkMmAZQ8p6X1/+BzXVklHhxpegGbHlh8ZlKR9aWOcmTSEBQ+fObgFUAmfiPMEBtjeWgzGSahCkzqomUkgNcPXOfRugFYZhlBfqG+4KhFoOauxKiJ6CT/YcGk6eTssd6T7CKRvk8Ntpn7NkDEvmYAPiNC2qSmCVWJbodC0mFhtiSKRePwycGUSk68KegTLBRabmb0thpO+ofVjpnrUaAR5WlOrBBILqiXcmDT4B1fimD1eKPGUJkn3Ok3+lz9YmR9OeJXgmmT6mJNGNBZbcmbMoEGqgqlkc4y9kgtuVLhSaQJamicag56aekEPmQFOeRZAlKcOVMxIOnWqZClpo78zeprsKZZAKLShf/gE95pLYXSmrqiadXpB6HhoA3qllpbpzKoWbHbaDmqudBaieYliE3iyzqqJXJqnZkoUGacdCpTJpqomdZVE1YQdPzJZ6jqk5YcKIYjfE4nhcmjTMFl3BAdCFVp5JTo2oXMlXah9iUnD7iPig6e/vXWWUSNNFoeUgTkN+qTmLXoahWqTBgRt/2p0Tpf9o6sPqBUIV4K7mEey8grxwmN7W6pWTwgI7pUfKmZ03gk1cJk2lSksuaHQZLgd3HkdW6mr63QJfohegpoWyQePrKmIRjrik7pV1JsBwAsEcigFP4jqi6Ar4TekLjm8+aB/OHmdHpso0WM1npBB0Upx1gjB5Y/6gwYjUVE6i1+Ih2dqv50qD8+qp31zXfh3Z85HRO2LHj1mso0JfYWCRdmKcq+2KKWKxZW1NB0EZH+bQ/Vzsu2Tz2h2TdxicauLTGCnZwJ3vt6K2d95pXtjv0aKHXU2eZ6bB7Y4ySGbi7KrVTRLbzZnRIYLg/kJh01nQCKwR+UyiO+bLZqWThGKZbW7CYGqmGkLpDCQOoCrsYirmExJhh0zq0pyT+BLFKADmUmy+wy7YjRJeKEkA/MIL6cm1jyLf4Q7NBsrNNu7oyALx0Ir09ELwCeXpls5Dk5lSBmWqJZp5XlpiY2x+aa59fwLjnqza8lnxYBr3NeLpJKrfmVInyG/+1GwiYjzBV2nuPq8mhsiSdt3KR9/giE9s9sgkkCve/ChaB1Mu1g9aK/2Z+qMS/84Ns5SJxmcefKQhDDmyPkJq9d7S9gvdJO3Uy5/OWGNeh7rq25KNuMbtC8XmpQmCmiDun9cYAcoYBPki8ztOzfpO0WqCr3XEoRhwF/vOaytiz2wpK5Fujc2iDERwia9gIF4OTwQN9QXsDJmWL7WvCIZefVbwenEtoDRfGVwCDYxrAEeR3/5u+iym2F/t0sdohSUSRE2e3kPCf1YO2wiq30Na321YpQGwhdnLGK/aJy1vG+AmxsmOWMoqDkQY55KXGG+mN+cZFFDQ7UNu8bdzHooP/iO2atY4MO41jb2ysv3Fos3T6CbBiOnn8osu2OTK2nhkgXnobxfeGmQAEISEMpIVgpWQly12MoMM7ATKmnqALuu97mVYANFpkqI1MxQiqBqqMmvhyVKbjsC02prdyoMS7PsobrORawhJiPoVzxWaQxBWwPc2sKrIztKMHdK4cZrgsaBr3wU4gP75rICezqlekSf9oN2aHxgosoTr8yirbgLQWzNShsCO8OrAqPbYDrBDZKCQ0w1EompuKux03rvNVIHK8wClU0eSVbcL5hPQGn3Wav3Ob0Pt3PJnSwwJSj4p8zW8A0SOkL4ri0+UaVqyYcghbNh/7aVaKQMwsIDyo/8PuLMifomKNiFa3Oj5gnGxwF5Mck7GNGshy6JD589Sv0aNIzaiT88kfLQift9RHyK6HuHdmjVqn+4fomgOj22xk1WNjhsnAcalwyXJo7aOBcHvconfmubYkSII1G5IDiqxthzPJ50/yxdedgdGTxpEVfaVHwNOxE9gqeUJFNaqZWWLHuJcNLQKoKsSD97GoHIJxbR6W7QE6uHynK1r858jV69l0WMjLJ4uOI36aRshH+36aLdtaC7m8tsG6vW9yl5TL6TQt48r2wbQmnQJiraOM7Ii+bYnkC8NIfEtbaK2h+1BFJHHffJ8syW2IGsor6puKQ9mV0aQLe22txdksEP9XBdW7l3zHbeM8UTPeG0nPjWKAAGc8jYneES1Uo7ZGNmTfIgpvivuup3SHlpTTB4fC5YNZk+hk7PjEtHkfFs6GhzC5EH67Y2e+FC5SYtQ4fbm3P7uTWFrSwc0oNInL+bHQHj4GCEVkvLLC2cqbIHu5X6d/7Ex1HnfeTES16BGo1G2dIIhopT0DPO5qPkO/goytcTjE5atFpYyuTc6zaEorr715Ykdp5qGBVBWR50vGeprddr2mngmTkKuyWJeRlghvLw3AfUjXrZaGGRqKQ5lJHhTn6vHTRBC4nfyIZBzbNpB4Ggvj58PBfGzOXv1JBszLQA5GvmptHIaePW7l4lH/XogO6v1aBAYs3lR9pyT7jUpOUxqlZ/A9qs6NuzJNVtctGUUpSsoo3z2dTDC7rbm4ywdNuIbmPvz2XddYqz9OehvLuhOKjP982es4xTvMUqGYaL1mgueKtd4FsrXJUfva1SJ8AtLLqZ5r7Ylb1+wRMMlOjpWF4y0KKcMudIzKgk7l6ofd7ROd7mQKv8yO0AwZhoVSdXYcw3DLbuIZ68TBh6ms8Lzd7H0+eIfqZ9Ps5V7nrM1X48LcgwNp0L4G01h62ttExIBCqplmRrfeGQHtUQ6ey8tdU6TpAn+9fkAoN336qXpo5yYAMvyZu/rYr2T5h6u4ex3OH2SNkWKg603Y/7NQlmmzW+9+1i8cm66YHu/5aMyQ/ugH93k0u7bfDcopXh8+iaNwqwVfrj9YBmW49vAZ/55H6+3MeoaBsoAEIydAe9qxO/CbY+gqkMCyKeP/0fABzuhHwOawuc8RLMQ92OmuaEKu69VUlucjizQTFO2C+1QIFDplTqURN55OSdJDq3ktv/EAr3FKT2aKir3+/D2ju0n9B9zdVkQCvmfYK+5Py8V7SfJGNPrHIT7jmOZ8kEYrPd+BjD6H0mP0lUOJrr77ts6hW+T3GXVvA6f+WvUuxbLFKqa2n/KhcfR6rmwqjNvA+bhNQ8fjzt8hjaP1NaQdY4fvbbK/TqwTzE0uDf/SxFNCqH9N3A8afP/KGWT5EMDkpNVenPW2wddvELntY8YukNRhVSeUtIRT1mLbrNCWtvfWb1ULBgW+l0TE0uUEAVzPN2kGpkJsVrvldr1fcFg8JpfNZ3Qa+G2q3bJ2pupJduOgV53h8eGELC8/kicZQRJDDsC9JKsTOqUWkaMfkaA9kBPLxctIzbdP0FDRUdJS01PUVNXSO40PulaSWIyQvaDZiwODVZjLC6ujJT3XYRdZYEgGmsoLxAycx71lz5FK5wwAAN5t7m7vb/Bw8fFuD2ZcYiHClJWrDILd7ZZi5ae86BJ6dF+iGMNrOTUoMMs00FOWbOQULmTY0OFDMij/GkGUR9AcQDMSGeVxR4EAgVAY19RLBskEvRsHN2GwpkRZxmqaiqhUhrIQTYo5de7k2fMTinU+S7UcCQZjlE4kPiYSGAhnBUKS7CWzZI4fh5i/bM6BeVECoVlWRLJ8KtTsWbRp1a41WrZZp7EpS8oVmDRuQLdwoLjVcecW1bxE5+b705EDWD3CMkTNy9bxY8iRxzGbKhnLXcCDLzc2uDKrEEH7Eu09xBlwY6Sb0520ScGen3mIQpi2XNv2bdxizk3KDbPojya8S4u1m9TYs4OiCd+EkXf28i/XFB3HaquqimDUrvbm3t3795zzwFOpM9HGE9gujzN+4xU0X9HKo1uK/zFLJVdMBcfv59/fP6geHMOMPPPA0IeFeVrj4pEBR5sOnPpsMqy5TWAhrcH/MtRwQw7ReoW0LOgQTjXqTolGQSyeiwsXDMk6r6nMMrFwhAI7tPFGHMETL60P2UDRxSxEwpDBFpEjaJDWiqQLuatgk4nGCXOUckoqg9ztRwC3G4/GWt6LwwT2rNzCvYiOXPKCoM4ASLFNRqTQAiWrlHNODVuqLAw2yyiAAZAMBJEcLvWjZAA3pTGGB9oWtArBRFOI65o0V+mRvILwiZNOTDPVNCX5mslgzz59vLQnZ0bVixkztYJuC0RaHHDHQF2j4Qnh+IhyU1xz/U8jbwIsg0yIrP8pSzlT7VAhD+ewFDPPN8UEzRca6xrAPDcj1fVabCHbh1fLgKXgOTxWmWnVbz6EZYhGy6R0JWOBa0W81HbIdl562eq0P3C/RTAVb997q9kzTuxMvTP/HVOPO+RTeF95k0BUkGLrlXjia+8tI2ItBAPS4KIwVhWIBNcsq9Rhf+z0LoYHhgRRQzWj+GWYx7DYth1nPkbQb4RMNw1DGLUmX4A1sPY33zjGuWGBdODVD+J2jvlpqNn574XYnL7Z4w1QVpaXflX22mVaWrM563E/zidPoFm0Omq2294vwcTW7tW0sU2ZlBh8wr1UaWrcgljLga5K2OG+YxnabcQT51lurof/qRstrNtT0MKwj55PkaMIdqHsLs4ZwsGtFRd9dHY33slXy7+L3O4qMuk59BxgBPvzjqqG6taaTvrWmAelJv134M1+bAkkUg4YikUez5HIlV8vo1Cg4Vy5l7yDnsGHI6ZQrPevg/de4tV56qEvN3Sf3l7Y1Uy1cqegctz4zQWrJnm9aenHaLJd/37/eRtUHlD67EgNFxHWtOBnCmcsrERqgBhn7tUEM9UIaS7wCg3I1wZhTM4Rn6OQzhjHPxBm6n8bCs0Bh4KTc/0hfRlj3IrqQDwXBIVpG9FXB7gAja/o5zNw+mAIffjDisjpXuFTXxfWAQzC3cQfxnGfEjnxErdM/4KIQKRif6a4ocOphVmKKppuDHhDKvjiT/KSnX4AsaMsEqiKa3zZFTXUCDe2hYt6aRkFaVjDCRSqji5rlXGcJEEVmuuFzSkCJv5CKP1hZIRsZGQjLRMnZLjBVZoIiyOuwCDe3eNb05AVU2hiO5xhZkDYC9wvpoC5Jehvk6VzZCuzFcfxLHIqGHucxtQWSvltJ15r+JKCBIEe2jTIV5psVh4ISQemWXCFrmRmh2AJnq51bn1z5JsNcKDHBe6ygwEsDSuXI8B2sG4ufhQR9xahzWamU52PlBsGe4jH1Mkgi4CIBThn1z5IrMOeWphZNUvJN15Nh1b1kRHu1nlQhNLRR/9oeOAyTxi2WNVohwxtCur2yZwFmvKeu0ueFY4lO+J8RXs02mJCTXpSco2pjGHAJkYnEwnBvXAeE+LWrxB2hZYOLHrWI4nlHrGMdIAAqILiHEqNelT8SZOBjQpfnPxRuiVu1JvdyGAxTNAgA8RDejbURFSyo6+oIlWsKH0mPq35znXFkxKXYEQYxUg1tOrmJYKyViyu+pSxSLEX6GrWV/cqiTGOVbB0WqSNZrhQU71iAnuy43HCYkIGAi6nlbvGRUuTnK8AtqZSKetgPUuqWxSWSoucKIGUhQLGMmBPcXtEHKRYsjS8K1kKHQQSfIpMQpWHcqr8bG+dGdqXibZgHXX/qFunMS0KJlV4Y9BY90JhzEYtipC+pS4J42oj4TrrGRcIlQTgUQmghuA5d22MOemonRIY1JqA2y5f8yiAQqIJeYyqbn0z1FkVCui6KWmu9BzGJwvsIkLN4xIcy7vS8/puuV74kYCV8CCxaA5YzLNvhTeU3YPp97kZhUmq0qhGvSWqj1iBz0a7690TIziPICLTufBrYRiTA8Pa1dRuTUdiINlYeNUDlVqZ5KkkldhylkjxL1ySSkv4VaSw2m+MnfyQF+cvV0cBLgUMgAAecrSqlvIEOgqQWpemVKVaCgKYKXAABBiTCpJQ8ebmGuUnx3kUGGRvM4W13kHWjpImwY4F//vQmC+bGQ6ae0NVwuWR7mKZrWUcpXrl/Oid9DKt2JqxkR7VpAVuhSzurECgpcxRxPKFgzY8gaDDmLdDugvOkGY1nmAbw3lVmsEmayvAroCovgSWLvF63E49ox7yQlECXwYyL1kw1G62WtkU+Ydki3sjj1msR36pBDBqN1fyIHnHuyDAAcjCrOskO0RwjUMU6tws4CKyyctmN4SYvO6FniXasMPPb45AtUUfBF4k6RlIuk0BxvappqQ8xLndpZ7Q3ipa+WyKedv98LUgBd6zjvSzlxq2ct94yQLkpgZMXVVD568Vvr4BoTFwxP/C19ATh3jLT7HqjPWUIrJ24ecudP8d2c7kA4dDVZM8Qewe+y7CP4qBAVJM8u1OLkqGMW9hJ+tyqHvxZhUBZDkmRPNwy0HNhEMMoVPmMGuVtkJ1ILYEtArPH3/sI2U/FF6/SOMwAtecuGWpxaN+d4orOCRHknWGcRxbh/rzBvSFJ5jwPd/3mv3stBgp0pvA9k3AS9+WlaBxsLnvJp6zpHjnvEIA0ne6VK8hsy2i66pMyAS1l4fmqsFdjzZGRNzagAjT9WjqQjQ0BQ16ICUNMJ8Yzc4Hn6osRyzoWZh0Mbu6ecfZIS7QEV4OT8/XB9JX7WPXcTz29zwWbH1FpxUMThBf+ONnrviPsRfjw30xjh6F9p1nyF7/2DbkIOOD5fpgNod32hUjldrr4FqVU7ofNQsnUJoP8jvAi2uczQOF/4GwYZi3j0mN13GSoJm/r2it12KXZQAoMSKBrDI5UPu7FPi//DCywai28kNAFYwMFDS/QzPASZMqfpIpdhE8abMU6+iLMKkpELy9EAQr08CmAbwM9yqJ+4CsFUxCaJIR6xu3VICzX7q6B8SJqirC8Juu2IEWk/hBLjicp1sxz8C+SYMgmFNCM5QUFzODegMQF2SHSbI0aSiCERmBD3MrfAO1w9M6qesM2Tqr+DlDQMyJwkohGWwX55Kk/TqsS/mlilqXlqCcNFEaLexAl7gjBiQNSVS5Tgq9/yYMRE8Eh0H8KMuCQeVCxNI7RUq5CHfiltzCI3dIAndAHc1IoGWqOnbIvyz7RF28Davovi7ysbWYmXs7FtYiRmFIsqNZn1pgGPTyufGhLRFMkfvxw12sxm4pMLv7NBZ8u+HKpE8jigwKs4L4M7ein+hDvfW6tXP7vmmaKmt8x7kJmFhpQ5+ABgqLxtPov3MQxfHhsrQzsPPZq+aotzszqA/hgXV8H7QTKXhsSHGJqwJsRw65pnubOteLvL9DJmWYx8+4PMnDyDdZn9ASjDr0Fgosnbbqm010SJY0i9TjKU2RDekyI2KaHQICqocRqm9LhhNRBEawLRqsgSmwB9qbxf+s64BYlEAxxL2WbMqc+SKxw5SoPMcYhBFvqZGryjfT+yaDgz/qMUe4cseGuUicMacl+gd6dEq1PKuiIoP044UlGrmaXDAWe8CNNCBYscMQJEvXqKGsoKTEKEJabDvC5DOqzLa0XEvFPD49jDc0Yb/RM45WSJMIaTYjZCtAUDn32EfzoMH/84SgqJ7WoT8sAZNXlKk6XLBYWUzWVAXpyMbG1CIq7LiagT28rMTu0wHbKscU4jvczMXDwMVuBBiJ+0KYrBTYbE3lpKKoghv7uU2d2oua2cR7mwmcc05Yk7jf1LhS3KiYoDbEjM3lHM/hScwn5MaSc8d9Mai/KZDs+Dz/TSSltkQGYeFL2+Mtr5SymEijiypD8mzNYiEZtljAXKS2YbKQ/zIIqTgfdKKeryswqHrJFEHCQqKWS2q4TgzIQ/xPDk1AUxTLx2iDu7md5SsgiaPP2RzI8iCoDNqnOzyGpzJQacCppLmkuaRJQ1CyDt1RD0lOhuBLdCCIAIqJIoCugwivn2GJP+xLOSBQzdOXrCoAmGK0uAOdJ5U57uRRLQWiEdtOCtk6AolFMsodrwytIQxLFG0YJ9WAtduTjxRIJCzLcVQ49NxSO02c1cQfgPRSl1BHTeQgAuorxiCmJN1CmSDTyqrTH/iy+tOpFeijiJypITPHO61UnVAkH03B/31wOJksIHr4JSR7rU6oP+RqCYnMm3Ljxp1rvT9JLWLzqNlYuMIhNeKkiUy1VFxlw/uMzOdcpYOj1B6wCOLUoUtAUiFVCWT1BcgLl2kgk6BzjQT9J/lKVZ1cyFy9VlZAifi41ZDwOfahHxSCH8ybPYaDkYWjSRaaLe1DsSsMo918sAK9J1vEVnoVBULUO/EUxM8Ezh8MDRvqkigivJACUW/81hDbgKwynxEsD7fiOCaqV4htHG4txF55K1H8VnsKgA9El4s0r3tTOSddxkOBCsMcU6rEh8UDQ5L9BY0YC/+MWJi9IfNMOyUlRlh4xT2iDg9YVsNkgjbDye0YzRyKp/8ilR3Q1CDv4lmQOi4yUtSYfdpflSOpnYw667LVa7Nv2YUCSLFHRLBGCFSZA6wJ+r05jDxbRRisBTjGMoANZFKj9ck/lcnEg9p6FT1WERlxrFiPyjJ9+wKjW4qGVaRZ0bU7K7koEdukI7eVUomyMwBv8y/WIoK7zC+6zdVJIC28rcd2jT8NNbIS21qQWC2CSaINiBQibUWG9LH2tLmwFAnAnQBFy73dwTdwspiXrVyIm1eZxY0FVVk61J6/OkJ+6lMPgy89lFVsQ0oquLatI8MMOIDHvYDYnQGd3SCn5VfsxV3tpRm+gMzJs0JXyJqaqIs5DBkz/ZOxaNSSYJ59mIL/QAs4kDi7I0Tb793e7X0/HTm9qZSBo5OWcsSb9zo2oeTD3sFEWMw48C3BqowDT5uA0K3SuXiQZnMcTrLfa52m1KwNapUONiVFyBpYByyIrMhKwMnKYvC/P5Ogf+u0AjhhFtVLBUPIbbLgHd1ffEEQ1niXrgwIgSC4R7UowUA6lYlVuFArv0kOcrwAxz0z3hRABUUkMtsqI3giGubR2wWgxqpKPrUApZ1EoPJTngQKUYXDtzhJdHM7pDSMGIjd7uoDd6DMFqQzUlPF4qHYKr7jYAGvuCUzz/E4xkKN8YWW09vQ5SMS40u9eFHjHf5fsfxOsUlbPF7OKxanfSPUQwVG/z5JWSlG3cPbngx9PVsh2D3EJcCZJlnMI4Gk2S0W5UiW5JndBpEN1qLCSYyAB35Qt6+sxE7+ouypzk+qsi1qA+MkBrxl2C0s3ez5PLQ12VZuZm2RTm6JCmY2wRNANkzbKFhwnt5UiWpRY4kEwnz9HAuUYeSyjuQbWmdO53oM18BZZvVlAKNzYNXanRTFDMJDTlYCCptA3OUz2FWxWmATqTqo4x7U4kBW5zueZMbUOiTiO90slAeGYFTKZSaZJD4ISyAYGr/ANhkdpPm7j7wrAUhGaGxV6NJNH1tJ0C4xCFvung0co0riyWXujKqhpz8l0UGx1q3MXoC6ZMzC5F4l6f8qfsstyGDTaxWhsQdNBL5twbn13edy1kRMLZJ1Td2TzihlShpoPhmhjmSi9pdnmcWC9pXwuiksjb4uXa4+1Ed83cnaIwSlVlAHbQYpyh5S3oA/ntiu3uv84Wc4+NgIVMkFjK+2xl4DHWR3/F0blifjPaAsuuRNfgkZ+uZ5phRr5mvMPsVhfsELVKwgrOaj/uWCARqicD1VDEojFt52GLB1lVARNjfjhb5P0+S+fOXMvm1V1qj0UozZK8D3WkRTHpedGlE+4gevcCfWSJVqGkqCgcpy3iqzc+Aiw23qvtQjVthU9eyikDQCK7lYxYMX0GjULmyRitvnJglaQTtAXuT/6m5vVGBFP0q1tTKYpSlLYpSFIeDuPK0MPbJdbqInEpZU2dOcpwLZW3ZvBMdi8SXt2ezbP4kG8SiQZEFQvPnJWfqgy5bpPzOT+hRhXbrL2FC/BB/xX0kdgEW4Q3zR5FIxwXOU/77vcM7q0hJRhTzoXIRjEKPiKYbTEC+44yRxII+OSQxBZBw0kILGjCKTPGW9+KEPdE2BWqlxF1man+6ML06kR7UF9ord6w1yLw+DnjRgojrORNVUjK6hOUiVCI8kfekI5ztzkPFw70MdYKLDgmZixP5yPTcKrdwqmlLSV8EJPeLIJ97um82TQikhsalLFf3LAvul/1rp6thzSo8I/0D9VI5ehq9KSdM5I3a2ksrMuoElWs7QTnYJR2G+E/fhrJW1n5GudFgvBOOuvlrQdFa99UZWyXgSTqY8F59ZX6GE87F9UnMjTOIm8/j6i0nXgISIdWcXN1ptW4POaXwGtQOb34ttvVPiiM6l6DbZ9tuL06/h7bB6HG2w7Wdnyd+t1c1msFmh5+7NAd0S9hK5Vyu8pIo0yiy1trco3/UDQpFFxXSvYjsXbhzWa646JLwMNyobiWBL4IgiHCNoBN6YJUoRUCywa/PND1Slp+57GHQf+JI230TvcjFgGH8vzHDSIXLF0NeT67ic8yYaRke4b2EKV8oIrJ0DEX0ybvSjd/+Rx2MejLnqOdd2nlraKXaBBAtWtXfN67LwHrJRxWioX9IJJcFe3dNczvnBmAS7Buqgx92hZ44IMeCeGUWwhmFXp19KfQtTy0gIfxKHPl15x/qPySn0Uy77DHvMztOBrKhlfGRvFwPT/UEcVqsuZh/iAQvg9ZloQRXKVg1StU6Ov3O/DHm+V06LSNV8f3wd1jL25my9kwnfy8du55MTm4OBdp0CIR+SWsofT2znLHgoruaKZJmTM+rMj2SHnsLa/BPc4TgMeF1SzITShyeiCDriR0nfHxbeuiWW93snOKIZQMKv3v0t9Zx6us5y1t28HLXlVyrd1LWD5Afln25ctvH/GClj/FyZnj7q7A3Jt/tIqeA/7L9/g2CR30N7MIfqcAsTCCiFEcLuHVkwzUKAZQNJiuaolZiJfmMqyq7bDaAIknipgbzKIxsSi8YjMqlcMpvOJzQqnVKr1is2q91yu94vOOytKX1aMkv4CZ16sMxLUiF6BgIBuYdGp98MzgcNyp6Qi04fzkvfRaKOGhefmOQkZaXlJWam5iZn52ViZWTo4+LFHaGj0RxRiB3gTUfrkCidR2sA4Iki4RobY8CKCagJB0qj7xet5zJzs/MzdLT0dJWyEyh1ZyR2GelfLDipiwAua6utjSmeDy5JMXcvMsbP/FBqNn6+/j5/v/8/JWtU/+ABPCKLIBOERyK5STdD0Z1cfmwA+XAHw0VGv+BhEwaKja9jK64ILGjyJMqUKleyTJLImLyWGtlJMZMQmS8VcIqAfKHGh7EOcECSw/EjJD0kojLKcORt4VNlAADIrGr1KtasWqcYYlNSpayvs4QM+4YkJy5yM2CuyVCuHkVdsnq13ViXpzyFOWIuEStj6tbAggcTLszPb8q5Y82xNWJTqEQWRm4hIxvXrdCHGnPsbWo06SxF80LoRSjqnuOnhlezbu369Vm+sEdLNkcaGDsNHEzT/pMrFztsjtRyVhOzjh+9Lz72XozXIO67pxV7djj7Ovbs2mUqf+0VOrBAdP+IIv+blulEHm3e6Nn4XQSCzDfVn+s+WZ7H5m+f89/u/z+AAQaGGD4l7XDUOcqU95MZsDQ0iB32BIWBBRMUIdFndz3BEX40sRKZgCGKOCKJVxHoCXpOHHjgLyOFdhwpHbXlTX2VNYjEAZNFRpoNql1oH0WyYQFkiUUaeSSSR6Jm3R6iPafQIL/YcAocxIAoQ44WihBRdHS52NmHUKXwUZdXEJkkmmmquWY/aAiX1FHypZCbj/aAxNdvcnr1JStHHGBBW0QlKCSYT0BYw5J91ckmo406+mgzCIEm2mO8aFgdInrit56UjeXgIQMSUGCAZ4/oUUwYuim4KHWQuvoqrLF6QWb/N4eKs6iUi4jF4kte1lNUTqLy1R6xuGLal1lKeWNIj7I6+yy00T6RUQkKNVJUMcYS1FCrufYYBBrEqeUObrQUwuCGck4EhSAx9NKutPHKO2+Ierlh5UzdmgIZtoh1NNJcQJzTLFrfgeiOfDEKVQ6ENd1q6LkahvXYuvRafDHGs70pWS6ppGWKemthVNqkbTCXGcDc9PqeyXcWV4QyCOTYBqpQVORmGkbBlTHPPfucFc6eccOQTwtuNlaKItPhFhtF1fJtfqP9cCWnSggQn8ny7efSwNYdPVTJGFH9M9llm50PdeI0lW0wdTb0tEVNINp1w4z0AMjGio5sRVrHOQn3/5R3hIyEAFSdfTjiiYs5imZB6OJc1UMvu9zYIxCXsCJdN1UoERJR3DmehMKQHw1/i9xrb28rvjrrrVc8haR7Qr6Q16VIvnRMktshO96Cqys6zA8BDwJ6+spVgzUvgZpzOG4b6zr00SeuL0F5P32augZlv17vNQePGaXIJvFlnPWwOiwtHDrGMszPS/8+/Eie2Q0TFF/ecmoMl2LOln0g3AsgXrGLfW2GR3shGqFGQi47zY52NsuJgyASvwlSMFq3mxUElSYDYKXmfl4jxA12c5v/Pe5AN5uRefajjIPkrlxy20n71vA5J4jra/epIA5zmKYTLcFe3nBaal4Hg2GkTP+GX3obPYoYpqQ9YlyPmQCc9seT7fkPHVI4Ru34p8MtcjF+BloWciDYAuPcyYVbSpBPiHI/3YQmM2xTwwRIJZsWKgoZSbuG1oSiui7ysY/SC1fllIY8D3jPB1zii40awQgOLo1TwHIH1hr5LjJaQ2EDyQyMIObHTXISK0TioZn2RKOcwHAcnktWUGzClh+MUTyb8s0G92QAQK1ifGlo2EV4U4WTzYRd7uskMIMpCQJ98pfJKB2CZPHGG5RJTB4aRy1g8TdClo8cX5oAoNqAvCHKTmd7/I7ohLM92QmznObcBzGBZyjTgcFDQACXOhqDgqI8SFfaI+RFbgQRl11AS3P/UiAZdKkUdt4TLhHbkDrPqdCFYmJ+ZSDoQBQjiM+054YRAVmCXMSsZq2FGJrpEov6WcI6uCEEQOwTRj5lTO0trF11YyBDYyrTISU0i9kI2VxKoJakkCssyXJS2G5IvvDYVGyS8YWoOHMPUAjQg5QwXjpeOtOpUjWUfwAeKCHho3ZNjBikWYdu1MNG813KIXwqI208Z4b67Cic4TnKAl+WnJVSQHyjyWpV86pXIzjVGXnQlpxc1LeSqnOPZp0HqnYwk4aMi2lebVxtWkQX4uVKoisg6hOyeRY9GjFuIqHrXkMr2masqgfHwBtIDQlWmpiLTzcs2g5OGc0hACeydgNq/+SGBVEzSQY5UspIokYr3OGiDX1hbNpteMpMqFVNaST7BWqjhAs8ZWt/zEoEHsKHyXBUr6aTWV9KHwcd4pK3vGJIXl4IhUX33CWJelBNK9uCtzRQyaQdyCcl27jTtJExL4t9ikOZcCWv6Ey8fPWueROs4PGdb7ysBHCG4lEWjt4SXMy0TBvdpgvCirCA6hqlx46lIsBteLnKzC4LArzgFbN4Ep9pJpiOUbKKoLDC7cHJnN7Q14UxaWfLpdMsQBJSG9qVth8eI3VQhRPftrjJGcPr4lbSndgJ0DZCckd27WgPHuOuUxxlsrLC+CIp1BKxvYQbw5ZrTyez2WJQDqJKhv9cPzVXdz1RXFvmjryzNt4llwOrQQBxk+adeGoKZZ6iwoSgZKbBMIZtfjSkBRyZSt6KiLaUUXW71E3cHOzHEaSVkQnWMZShwxVTSCoGZgnTNC6stj6GCmgjLesAAQY2C7wjnO30CjIkbcLZWtIgDSBsUtUCVZkmCqE9arLI1OwgXAYZEVCdED2Bgw722u2ss12kWq/mpTQW4n0yKFVJRs3AFDr0fCP0EAx7q6NrAI5xeFzq3UUbm5pt4Abv+z01C0/b/nZya6P6S/1xitKNRqkItEQAYu9L3Zsz3+4ymLMO2fAQgRCFqCogbcHtGAfFqDJnWypYFf+75MHcBh3P7Bf/qJbPMT/VjwgIIAeEzxAOxvbDRZHJ6WYeQnPNkYE/5weaQX7r5yY/elVRzkBy1EwgwcXfIvmasDpJoAD3JrKN6yLxq5KSnwcfSvD4cnUK12WB8d7eRS73ZqSzPXowCeQRrDnWHsJYZIaFHC2qTgFpP1yDhP6GYheWSWt2Bh3/ivVScypNQ8LyEPBuO+SF+fZrNI0ik44RgqEWFdH4PNXZnIMcANUTAt5VlQ0iKaJ3tyKg2oScDvvJPRUv18jTno8kl9Kg8f3tOsrmERbvg8zOHSqr31vLthC06+f0L9S03sv1IFN3Hc0Z3JfLcZ2jYu2zH7/5uenb20JXJHrtVtw+/7sIpFJgZWIzln+R+HugsZZ6OxYd2UP1qtq//xa/uOqj1sIpd/dJc32UfDhNy4nAAcwMwwFYbETfWABZ41xW3dGPmUlW1y3WgeEfBkbL2vkdQrkb2JWbpQDONqXHbRhBlpBV+AQS42XK7uRS4dFGITRacOAEUoyAytQIKxXNni3GBmagD2JHD3KBwICT1DzYmEnM1hkWxfABqn2fLTGJPrngT9XgjWCWXRwYDfYPweiZEa6Ha/0gGKbJ7YnBSa2XcoERQlzOBd0SB7rc9TEYruQB58FIHcTJ52DW3BUHuuDFNpRfGP6hkmSeNpjYZgQDpQRce02KsxnElTwF3EXZ2v/0nkbNYFAdTQnaTKddSIvEGiB2olYEoRCWICGkXdTJhSmCm3VgFz1hW2igFuBVg+9tVzSZCk0kUZC5VxTsHv/smCf24mzUXKRcIh9UBJeAx/7oj5B4T6EAxR4GSu08Xa20TTTWIqg1xbgpynT4ojZeR8OMISZ0n7tAySGGXfnEFf/8HjYW4Vf4kNFVWLvx2RLy2wuR0whuoz0WBuoJYhvC4oWMjfJYWPA8IiKYViV2Cj5R3sp1ntDUVPpBlhZ14D6y4j1OZEt4I6DpYwDa3HiFFZhF09a8V4oVle3Y0Tqs2hpFBXyZ4yk+YYeMXhhUY/tRpEyuBC/CDkYKVRyamiv/EI25MZBTfBdZPCKgCWRAJR++pcYvceJEzM3eYN9MPqVJbI0liAWQRElLEZQd0pbvMMcX6othoZFADONNvpDAzQOUVco0QRhUruVJSCXjxKTu9QRQyGDmZJ4w2FY7ktoZ3YypeUt8PZs39lD2pCTlcY7IYR1bJqaISIpI6qJ00JsaKKNCUItHGZIqglkqoJ46WJr9QZv1rSSuQSLhpBdeQt1rSdEBIaZiriaAVE+V0MiV9BVwjV4ezk5Q1g6V1Ibc2eJ4bF2+Gcvc2YcpieR3qd94rSRrJqer5FM7uE9N8h9kROSzKeOWkUKKBGbVPIZyFKVDMEUr5WYWIEogYady/5bnMyglAMLU1jgmFBCHZvohX3GAZDplrr3OgpCR3JgH6FgZ2emKPEqfeQZoVYBiCRUmgXzO5MzILvyngXklPhEdLPEBd3pNQXINgL7FquzmnjCRRAqohx6GDNJbaRJnwNTU/13a6CCWMtaJ8RgPTCidQ8DfVBrHrikHsDHo8gDjh+4oNVSeuaEkUL6jbaAigAbJDkKnxFBR/T2kmRVafxApFnBLYTFof5wdj14pPlwOhswRgjmpeyQUhIqYuxSBP20Wgzxd8XwMRD5Vc8JLuRkmsrwVls4pP7jl6WiOE5adMSmPJvZb39nky3SJE+kocd4EairBDaIPN9Epo2KFwf/1STNCCWvt6fhpBvl1gD8d2k10BX5VCi3qTZWulO7AInk2qqkOkyvZXEmQnEeMZRQomirVBAzBpBbZKYPNKJXOWWB6QJmeqq9G6XJglpyqJk1lgmUIwdgV5xlpiqpgXin61fHBqSZVw69W63nNIXp2BTQ8BsMJWAExBUiRh3nwiWIdpLFG66GqSK46gaZaq7uGgbAVFOSUanjmmWBGEAC+RUlGpw2aEfOgK7QugRONx/K8q8FGQwB0a5CCaJYR6ubgKwuNlblWi6vuw8DiIr0erMYuZsORQruCKoYe0KQ2pWC8KZJuLMqSanYJpFV5gk/J4gVUCKjOjdKNgyBm7DH/weC2dGjK9mz+zBfYuQR9LgLO8tbXVMihZVJxeExJtpLNUqXXRQNT+izVjsE0HenDgupNWeHHOhuNxAJSOO1nyl0uVmw7lWsmLGlZVe1qps+AOIk39Go6KBkiRSA0+hKJFW0/qK3asq15Xo1xFoTzNIGk5sBu1BkVfOHU7t8WmGwlOBSB+q0vsuxJGIL80RTymRVs6l9E5azeSi7VhqYuiG7kagEA7Bqi8gTTlW2QfOGW7KtWGknpgm4vimPfbgJgWMPpChGQhmdwxG59xk2UoiftFq8nWGk05O4j1NpX5CQfUGepjKxRIdOz9aC2Gi/2olOq/gPzJuVRXp+PMJ+E/8ag15Xu52Yv+sbK7N4qXKav+5ZT+pitrlJcyg3v+96vrHDbFQkJzjrpiuCn7+KvAD8KCehvExCHY0LVc4Ydfzid/A4wBPuHAbcvohZgkYrstFANrVLoA0ewB7dsNkSC8kJCKbHolQ1cI/qe0n4wC5MWz3LCqmhVR8JS1ppJCrcwDkstGI0IdvVIq7RoB+ewEDPD+lrCBIfCa0qNkibU+Q6xE0uw4QQEAD8cXuHiLgXxE2cxdhxx8AopPzKj69ZnE2sxGRcGYEwF5wopKIltGF9wGb9xo6AxcC4K1BqutMIxHmtHEeNVVm1MOXgc5eaxIA8I8SrLA6VrFaCH6A4yI//3DDcssmjG8CQUcSNX8hNw8TJ0x/hKJ5QGMOHWryWHshRgsj6s6q7x2tB2LuuKqSi3MkA078CJUiwW8pNKICczACm7si4vAyx7MQ2XwuJOa+NODqHk8i4fcydAMj0EleRQ1hQLs4tJIjJPszRM2Xo5Wg+78WkO0+BSszf/A7zw4MWtbR1L8Tefc0uEc3UEsy+jszvTizcF7jvPM4mEKRVALz3nc5IM0t0yGHtuwhjrs0BnwZvwEItQ8icPtEJvbS3fazu/5UJHNDXAy436XRYOokRntDT874LCnlEitEaHdGK8FTiRpA22lUindL3QYO8BVYV+r0rHdLeJGeykskz/3zTQBOsV4zRPt0aE9TRQB2JQD7WRBDRRHzVhnChSL7WjsuiIMjVUW8UKvXRUV7WIgLRVZzVJFHI/a7VX83KQ2bSItfFXl3VD1fD+FqpZrzUIV2dePhAWs7VcSytWz7Vdp4pvUA0t3zXbooExF3VcWygG/DVff6hfR/Fi2gi7dAE2EHZhfzX7GfIAWepjVzYR/xz7WLZma4IBKB0+S3Ynb/ZaZ1UUirV17bVoB7VfHEC36lNqvzZsx/Z13K5s13YXfLZt5zYY0LZu9za7hkpKobZv97bCDrdxUwJuH7dyE9kwJvdyP7fqBjd0TzenbKdwU3dqWy52b3dnLSx3f3cX/4N3bzuCUYu3XZe3ecu1dKW3ed/ls7L3ciMIfG+2Y3+P3V33fId0fUuSaee3bc+Tf283JAf4cC8wgZv1GlfUgd91giv1gj84hEe4hE84hQ/1fle4ZV84hlt2XW+4auO3h4e4iI84iZe4iZ84iqe4iq84i7e4i784jMe4jM84jde4jd84jue4ju84j/e4j/84kAe5kA85kRe5kR85kie5ki85kze5kz85lEe5lE85lVe5lV85lme5lm85l3e5l385mIe5mI85mZe5mZ85mqe5mq85m7e5m785nMe5nM85nde5nd85nue5nu85n/e5n/85oAe6oA86oRe6oR86oie6okEvOqM3uqM/OqRHuqRPOqVXuqVfOqZnuqZvOqd3uqd/OqiHuqiPOqmXuqmfOqqnuqqvOqu3uqu/OqzHuqzPuhNHAAAh+QQFCgANACwAAAAAhAOEA4P////39/fMzMwyqFGUz6QyqFJju3t/uo9YsXBlvX2Y06hKsWY+rFw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wAGKOD/gAQWaOCBCP4xwAAJZrZggxBGKOGEFFZ4AwAAWBgZhhp26OGHIIYo4ogklvjVgyYWhmKKLLbo4otJcAjjXzLOaOONOOao44489ujjj0AGKeSQRKazYpFpPXgkkmQpyaAGSzJ51YJPXhBAAE5KuVWUElwZQANUVqllVkde2YCZWU5g5phUreglBVmauSabVjH4JZxievkll13wSWc9Yc5p5Z1UkuHnn/MUKmgFc4opxqKI3rPkopA2gGGNXFQaaT56dnApppsy9aanGYY6paOmdnVoqlxpqsuqrIbiKgiwblJrrLBweSsloOLKS5Qo9pqJsL72ImOwpRYrVa/EKjtV/7POIrZrtEpNS21Se/Zg7bUWZcvDttxWJMCdOEAb7kcBCKCDuee26y4H4L6LU7zy8mSnmuTWe9Ss+gpFb7/zngmwUUeqi+rAPi3JoLoIC0Vpvg37tOa/GVAcMUT3oqCkBAdfDNK4G/i5oLcCe8yRtRvjOYHBa5IMZscmJ7Rixh7QXCgFIIMJZwUwxyyQkyMzzK8F4wrKL7kMo2ixz+0o3SmtHVdq58NYDnDl0kyzszCaFQs885nAhpDv0Fnzg6bVOvPcZcZ2sp2B0C9z/GTPZe/jp8Fd7qyuAElTALEF5BLaAMMc1x1QmFb/PcGDdypeAeFnjso4mJCXnLPh/9w86/+ChGM5+KAg9O015geRrbPnjm8w6558F5w26fSMnHoN3hrMctVy4w177IlbcCjNKl9QQAGAp03y3ILvDpDsGAC/eMknkIu28pn3rumTildKAAGqGz879fI8yLfcQ7cNffTPg88P43tiX/jszqNfuA0T060+MigKXvkH3/tdvP0rqN/94NE/Nb2OUbgb4OF6977TaWB7FzBA2vh0NQAqkHeNGl0BLSDBg2XLZRe0yPDE5sB7oWpcWAuhNuKXAxCeSQApVCE2piZDl7CwhqowHR9iiENGcEmH4ABiD2XAw2qMKnJyG2JIOsU2CyqRIlxbnBOfKBE5TXCKVKzinlw4A0j/FTGLzWiZFc9HAy9iUV5CRAeknvY86SXxBYv64p8ouMF1GK1xhGLQzOZ2xhLIkU5/NAcN8ZUmMF7EbUhEYBoNKRAB+m56Z+sjI/3hsrPh8WWSnKTZdMY+RcotkJp8x6TyJkVQhpIeevJWIU9ZkfZVyZSsZMf1bhZLgnhpfICDXyZrScAjwpKX9qClAYEZkVUmEpPETIgjczm5ZBpkaGJ0pkJWlDNBKW2X0nSHm4T2pbO9MZsLkd0vwbkOE+oRm+R0R6Wsic50yjJ70munO0X5pKJJcZ4HQVE1E4hPh4yzn4J8pTwByjuCGvSgCE2oQnvyz4V+o6EOnc8iIyqPiVI0/yMWNVVGMTZQDGx0Ux/1Z0cvKhGIklQa7DzpPkKq0nOwtKVG7CY8u1RHmGbjjsf0m+JMatNbhJSnQQJqOO0nVB8V9R8uM+Y3j9pTWiS1Z7V6aVOJ4SodSpVJV+1W6rKKK65OJJBMnWopFEbGRYZVrLLaaeSQ9kG0jmN1f7uhW+cqHeCdla65ImP6BPpNvG5DrnF7pF8HS1i3/m6khT3GYRPL2MY69rGQjaxkJ0vZynLUsuS4K2Y3exivcjYYnv2saE+j2dGmorSmTUVoU6uL1bL2tbCNbRJcK9tZ0La2uM1tfW6r21bwNgNpRG1vDxFcxA73uMjNz2+Ta4lbLZe5lP8QLnSVId3pSqK61s3uR7Cr3UZwt7vgDa94x0ve8poXNt89ryAAq16n1hRKxm1vJ7KVP37K9xUg81YF7+te/moivf4NcEkEIEEBv0JpAhsh/exr4EGwF47xbPAf1ogACig4Bt6UsIZfQjwMv3fDnHATg0F8CL59eFAKiy+JiSvTFb+iUSp2cRYe7IKrlRJq2WAXDgFLgAIjcAQTA9sZAawJHTvzvXIS3IhlnIc1QVACF94ALlGMqn89VxVG7uEiIbbV9tFUBVdORZZr2LYnRdmj6UszIRNXZhSklMlXoOHXJMA9eB2JT8wLk5vXJkw4TwF7+z1gBzxoJr5VLtAm2Fj/1W5FZA3T8oxjEzRfXQCsQVYsxn4+QT01MKctMuqen/xlNKHRaB6tMXCuROI+h+lpN50uebRrMagFm9NelDpHWwvc2tRkvmHymqap/LQ59QoDqVW5zze4dRdP3EPxBZlyac5wmjOma5VlC4WYbl7H2vxPZcvgqt6+USEVvTLV4VHPqDpeyUwqYp2Gew8Zyna0OlkliNWzgGwsYcsEvYNOBrbTzBZBmNEwZn0t6nJIrPeNKzdlQH8ZmWsOLK1pYFeH6wlx8R14Za257ldybHxR5LcEkiYmZPcVXyd/gaKuKcX66TnTtCLjHu95r2fXWtt95CIMXi7F8RkzXSt4d09p/2ylKAW8CfnudNymlq79jUDoMHXu/uzr6ktHL1+m7BTQAU7uhU0c5il39wAazsBPq41niAVlwVD3zSTr6owIzwPUIxW0FKc7j76ubwfSJcSXKnXmX/4oNY9+hrkjarGsThkfRzCuKXvA7+ccO5dRHTme51LbYf+vvM8lKLxF0uGzDpnJBz160nvtYSgPdehnaXgstB5HNsv4oiVp+cwbPdimH13mIx56sPcV8KWE9JLRPmivvd1RzDOd7PRkMLrF8fXihZXI8iRxGKOcXtVUV76BizSn+z4FS0M9qPeb5Oxdvvegw9kROd1Ne37/6+m/AL3q2+7gG19gmqok1u1nff8SxP39u/dwRON9NVNyMKNnlpRHfvJTTgR9G6dL3Ed4P+Q4OIVJMPNSZOOAYsVDh7JRNdc5FNg/29cC0uZRhEdeq+J4PIVLrSM+6McBhuZ+ICBEq6JxseV495QugfI9ugN/H/B/C4NgYhNhM/hhNshcxjY3hUOAfCdyEicC9feEawUlMidvywSAHPAmPUN2LWB3eTKCOxOCNqCBjRWFCWd1b4SDQSdM5aN3OlUD87d5rFV7etaD+6aExkOANVZA9XWCJBCHBqYoO2Vpdzg/i2duKdB3Aycnehh//sV0Y+NljjQyOuNzASiAoveC4GeFX/J/iGhg6/djwSOEobiGSuj/hz6IhXAoSX9TiploZ/h3JY1oAmFWeysWL6MCRFeIiGAIZqgYAgYIZ/nXP7jkbJ9oB0TXYBvlTetEOGR4dcyjio+Hb84oh9oifEfIX5PiZYXXR87zjJSFaNdnjVWQjEx2Z+gGaEoFCByniikziu4TjMBIjjfmilYAjgoUjdHjfsdmQpgohbn3jzEgiL9IAvb4dPToTpUWUkAHPTulcwHkh4GUjanlbyrAcsazMpFGVAlJfDfnZgW5bI7FOWoIfhpgaLrohDxAkfAVkPwTkgv1U7Hoa/OzMgjXMxmFkWXgdZymktDlRYAziw2pZpR2iAmHPXrohm9EkUdDhNnFcaLD/yWGRjSauImpl2GbA3pLCZO045NFiI/g43WWdgEliTbyWJSpB4tnYFVsR5Li1JH9xJOpV5KBZpZnFwQIyJJCYGPtI46ThWcAlEGYNJRoOIb1ppchcGYGOXypWIbH1jxlNZS1o5IQmYUfppRuUEH6V0JweVBjmZaJeHQ6RG6IGQJPFkAHxDVcaVDKR2zOo5heWW5CRnHig20C+RBgeRytyXZtNAEHQAAX5kQ2xmczgIC2+ZEiJSSz8psY4IxUCTY1uXPnlGSG2QRwo5nNV17OiTPzU5lWeZtE1JGTeYG7hjvHmVgm5UI9CAn5kza6IzJniHeFpY8rAJtCGZuFIH0Hs/9NL+OXg5VVimkAomMl+FmAd+CdXwcyuclLdVZuHlSgsLgr+DiVh/mGlrmgtcQ9HdY98mSGOEcGp4aZMLiaAMVUX5SXZnRObxAvCtqZrNRQlaZytJSiR6Bx2zJ9r2UADZpsUcOHZ2WjmRSjUYCjaESihVNgBoAA3oegBvqGB3mXcFBNqRlXfPRufTZs7kKfmiZzxEaV8UVtqTM5LtpCqYNLmxl8WIqcs8Vv5uiRczRS39hxgQmBr4h48jemXdlO/jiVoGmdhwahFvpPpUkgNzSMLfmKajk+jQeQYCCioUOhL9QFIacyL2eROVCSOYKpftROo+kofKoGGZVfgLoEq+L/JK5kiwgjl6LYNY05hIdqqpekpl+wnU3an9xYatgWhAo3OalEX/uJpwhiqYQpkP7ZhRf4PawnPs1EeWhQe/2HJ6yTnYz6BM7zQS0WbG/3ARgKHUxHPvsXR106a56olo5YrsSXqx43B5S4MSAYNNf3OVBgP+vpiJZaqzZCnwvZVhRESrQokfIqn8gYeQKYZw6nqkvAl5WioPMoq0NCY3nWpcNZha7KsIcqivllpPd4L5gaNOtZrEhQl4c4rOxHa1EyruJmPRAosmFYKAw3i9y3h7KofRUoB3sDQ3c3cpMHcQf7rYw5sjhbiQA5qMzhWi73mfI3OGHqcRgbkfgSiX/W/1EAC2rruU1MWgTUSTFc47IBElr4akG2o7VHhWBRe35xhk2VFoNomCbc+ATYibXS2rCEdpucM6p3igNie4nqWmX39KlbWTtVy6O9h50pMK9a8pbGNismqwm8VZs7o1OdRrg/0J6O8lI+B6wNYk7GZplMILQkGJLr5JGO46hEEHtJ5LEtybnVAVT0FrcU+7Gx2rpy0HmDSKyv86O6xrLQxj678nkUoroApLDrtLS06HSomwRRiaqla29DMCcmVpuWODhay2rTGivOpqVdEr1+0IuRS5N3+kMLu4aXhoMWpZprqyyM87ZuygiDCon+k3fiW1MWo3Y9Oo7XAnzpewjIK/8E7rd/DjRbXaZ7qtN8k4s7JUgkFtWmhmC6B/s/BruSdJo3UJVrDEZ+5WtqrchsJHkJxQtcDDNlmooE68p/r3NwFbyt1bGLCEmutNmolqs2s0t8SneAFtSpX4hmblOsLfg23FjAJ9uqxgq4VnC4wguM4YqoFXuMKgy9oFNPHWyza0bBg1cmQ3wgrcfDVbmzL4t0HDxynFR6MvDBIwe5zDTAUdzCRxwpVgzATmCnawyD/Eq3ULBf3GU+noO9cDuyG3zFmvVmtkqA7qPGXsDHIOw/KgtIFWqu6ot152PCbnR+TswEf6wsnPuMUgye7VuEsKsDjUwFd1bEIUKdbUDJJdf/RsjaflkMylabvKWGwB9CnXmMCNQHXAX6fInmAvZ0mLd2J30zxfgBq1f2ylugjsQGa7m3gN9zLzq6owZJnGI3pOv2zLwsH6ZKmXY8g9W8Q+GarlS4dz3btBirbgCrwEoQP9G8Wwxmptdct04AzC5cRsw6S32KAcMDm7LMMSTDzsVXzgQCMmCMY+usz2PoyfFnrcCGecHDAfTMqpWEt6P7zOm8te8FuWLqCw0Mhew7j7CS0EDWzRadydr6zFzcvxEifkcbukYZU/7Dk5Xsw6e2d/yWxn9otJqGlEtYkwB9Hq6CoyY8YfliO5J4lTlLllOHbyInzkCwrmHcNQ9dHylm/8SQedM7LQVN52XW+2M5KZwiZ8yMUjkp5G9VPSFNvcRzeo2+RYT1Cmwzpa1YXSWieqyBhYNdPUhfHZRn4mMCAk0V7LqxgHGVN5N+eXuLKWUtxsbhGbMpUlViGJ6BjQpA+T5txUSLl78hIMYGvcWmxDlbVMcRasbSgVONQ7bSqVrMVpKWKMcFG3liNLbKt0sHh74kKMCxetPmYYZBJtv4HMT4FpIeqnqv9r8QXJgCh2rtdqJjR3KnU9FbjDNLXR6LVVxMawm3hY4tx5s3M5ZeDNjO2n1U9ttS6nxUen47aKHTiNzL/RtP+p1JRIkprAhCC4jaBsX+qM5vtNKSQ8aWJv/d0Lt8aQrav5c4TLRMfDibpBTVfHHeGnOWf4vI7MjLdERTzuW08fxJAo5zA/yE+nXMj2l1FaSiicaG++fFB33J08sfFnPbB16O82vDJni7Ea6JBFuuTQixTulRs9jVoUY2nXodIJ6nHfldRgfHSiDIgCzeI67WMB14l8O60wp0LbqKbCnSiMjZoLHjjDc7MUzWnOtCkBcEqNziNwDGINeCqVYCILuKRp7X5kbgmQFXepnlQF4FCX6/zXyenCazIZPemeR2xsU+ExUv20jkloweWpi9bz6NQmBMc31jBGqMC7PUeNNniG2CusrQBditr+2zIc2dk/vG6YHZRR6vKmb/1HuoAxQUvVFIMp6H5vndZ4mrc88q4nFdRDqYSCqoV8intxz9He76w9oi0B2uybX4qwJXu2zNT3xSjBle2S/Zz0cglrmYxd/b6VSSuB3t0c8NYQN5s78MJlsX1FFOnje71cC9mARs3CxA7TOtoNWGdo+rJuUNHhnsw2go6mxLorenl+fLP9w+jP4mjoVsOoWcUzrIsqh4k1iUuEgt0seDu/GI6bNNN+CC34Xw2f1WMvccnfClmnVb5te7ehvEt76zVo8cqTI67JemohBfdp9zz96OHfqJyRpjKAMFNM2+qRj/cDTDiIr+6R/tq0aglUfbOdwOQydZNOgLNyGeuhb0/+BJ/5Ky/W2F7pGC6kvC9GCjloZXD3AMzNA25zfmDpgogO6CdTTtOuEUTlY2W7nSHtMOHsG4F8jvjid/vmwyDeWLbvF3xDX2i0Au6AGGJpUDesZVXms1aMSSja6HRe/2EWhmZO0fG/d2pndcizjgLdBiK45VuvR65Oty7sKoLmsnTsv2F+gSP+4f+eoDwudy7/g1CvmaK4CeVSgD7EuvH0mUWuFtz+FXPPpJ7eAdF3hdXu33y3NSxfhwc0JRv/YG/WZHruxrea2viwOZHTffo6FnaK8b7vySXsNWlzN0LKPwrOCPA4JBacW7zdSHnMKdauKhCcAG/pJ3zvMWtqEQKv9HmXv1OI/yiKW9zRm9/5e1ECDapDOE2m7m3X8wFEeyNE80VVe2dV84lme6Bq9tzcvdBoeBbwRsEC09VlCSMRY7RKSn0KRggizBkkSdEAUY5rV7JXKjpA0OnMltstwPtDhQb4Bi9roCF/b9f8BAwUHCQsNDkzPEPr7AxphHDpyML5IpSScWRY/IubuuPTyPAK0TK7iLJjeBzj2NrAAgMLuG0o4sitbFXd5e31/gYOFh4sOyICNdmx09YGUL21wyjZLnJ+TP2qWeu6DNUdjYT/FRvS/r4nT1dfZ292H0d97jOdo5Q29ia9wtUU7/eyKMkKKA60qObhqaCVQVEJQebg7/5U2kWNHiRYxDDi7MuEtNhUkJ//CTdo3Xtw5RSKaiw1GElRMka3n6h4JKj1nNkgEsAQBAR6BBhQ4l2gJlUT8f88Qr93JWLiRMLWQy6pLTzDzUtB4FiYFrHGyNpMIMxdOhzBM+ka5l29YtO6lvQ3ztqpDuhzZWq2ybWkUvD6ou7Jgd06gZXW84/3KgV+NTMoZKop2IK9fyZcyZwSZerLmpqVhbO+MdXTfl5LmlVQy+cerHuCoh5Ii5e0SILHITcJ2BTZihZ+DBhQ+/N4m4D5ZQVMPIUamgBLq1ka9RBHmqb2lxUUrXDV1n4qyhjo8nX154ZT/5LIoUjw8PHqWfAUn//7ajG/aSskXpImgbzZv9sAlPIfTMM/BABPXBzxitnFmQvfYQWtCk3zwRcDHuNJGopjE02tAFLlqhwrkhNECFFYAIyjBBFlt08UUHU6BnIDDQ2clDxiC8ITAfdKTwQ1ecWC4EEmUUQ4lqGrStPyT6KxBGKKOUkqh81MOosQKZMsI5H0fJxLAhU7LwBc7C/ACtJGjLDS9KllCuLgGnlHNOOlcYxzhhqlRyvQB1gAi1f0jZ6Ub/OJTETL9OeVKh/DwgSZl4+GDpKgpv8iq3IuvUdFNOaYqPhhVdmcwAAkBdMx2cAMULRUPz6vCPSff0szFwGtXPJn86yaa9kuzbqFNgg/8VVgbcQNQtkFiF6y+lGiesKpNT09RFFdSWRYE3swZD6cZdh/X2WwSpdczZH2TtooAXyKqojjRN+4WZLO/7sR4MuIRP1dSu9YQfV3OcF1yAA86siUw1U5dZVD/F9Y+xQguJXH9NQuW7Xbpl9OJytFhUYI47BthKZKO1bWMTGoKY3tP8ikuZNJQiyGIa8zXUvUQU9WsMxQoqIlSPe/bZW5AFkdQ1QpQ7+NBrztgBQEh4agOkL/vE2FGr0JzhkYMfAY8P3PqdqaWfwxbbZxJ5vlbkdzszO2IVgo4txyrFKFgHfNuehiOQj44t16HHZPTksQMX/EW3BUkWVtW6bEFXwG//vrWbl2lj9VW77cyVmsLNsGow6yJmz+bBQxd9TitJJuYuecGirPGreYqksjdxXqgJJSwVUvNq3gP76L4VH/134DVBVMFCzTucbbbWzoqlKGy31dy5wyjOXf6IDv567P0EqnQTzSUOPbGOZL0qPA1fyFpMdMycMOcxLnzm7OOXX67SkfHe1HaeDP/5pHK6bnzp5c5q9WACrxLhJn8UaRPKm18Do8RApDADgk5RT/TA9aljALAwzgKCBRWClub9qilkYUoaJKBBB6YQQQM03iGe8jXw9GKChogC53RHucpRR20uyUIp8OYsVxGtWCwEyQlVeEQkZiQbFusf7d5kuhTo/00em1CcKhDVHI54MDvv2dNA6tYkJ5xjdzzSDdqSeEbRQdEX7wPE61C4uDc6Th72CiD8kFZHUPQFambpBERyQoWhPYaJaCQksI6ixl4gspBtgpvUcBi7yPgjPmk4ljRGQxAjGtCNfltkJzk1wzqB8larMZMiZ3AXSnbwMGT8Vwkm88JK6Sw5hPJkLeVkSo4xzRGNW1FtFjgk7igiFQ/xoRkRZpTiIU8LEoqjLZ05MF4OL1iLWpvpFOYUbXQFTzXMjdISRxuZ8WBISMpjJKxwAY3F0IDPZKe3RAmjGaphZQCxojhHVDdZ+HBn0LqUym7ortc4BJb4wBwTOaKHafBIl/+saWdDHSoXhsZglsRS0+oAWsQOAdJEtOviP5HHBn7moqMWtVyJ4NShTBbEj8Z8aEvHg0s6KRKmpAQTHqeWUfH1gzRyzOY6dxoPLpWRMTi8jiQm9xwtulSpx5npW94pGGma732QlA//5jGATAnTeozcUWEAgxujHW+pYyXrHZkT1Zeoqm9EfUFSdcrN2KFvg4hwYqDqdrO43PVoMDncpAzSzLIGNn5sNJIfKsE1UUQFsEQ0aUMAStUt0lUrhK0ZW0lgAKqsAZwHCUxKfVVQwYYWmpYxXVOBdMzpkAkgmOUVLXdKCGaw8myWTYE+e1UEI2ayfvcTbW+RQrKnjs6EPhX/5wRKNQEDhOaEYGuFW21Aj4Uw1nDI09sx0Elb32YXQcEdXbGsSimQFEC8FEjuK272DToy7EhYqeFdZdQA1nqgVJulqfsAq138BiVmLuWaXSRKFv8l87qt4BlMvMCXChnruB0oQHznIlIcDpNz+aWwefY7OO5iwr8vQJcVlqvN87n3prMVkj9HaZMSlApd4K0kVcCa2OXet8IzlodpH4hW0NgJXSvO0YcDfA3ARa56Ix7BXQzSNpvu8TlmAJCMafzkddg4XTh+R1N9BNkM8PgIu5InGUQ4SCnAFxqcbE1VzSyzC6MhVdlIqVCZCWU4jyfDpBwtRQtIE+n5MoyByeAR/3jjPXQt+LR7K0QPpCtoPcoNz45iBVbAHGdIW2bOC9tUPXnrCpeM9xZ49vIWlEQAUE9AvAf4biXpybr+JhqGiYiDTiP9as9IubDCQudXKGtJFytaVrirAKgFTeo8fvZrHBqy+jpHk2XGV7wFeKVmvWuCwzoZ1tMeRAgDSysaJJZgLSZQYq0S6AaIt1/bLhdL8UrPv1GiqCQZL4L1CK2dlSai1Kb3RLwpujmnTnhFplotFkOFZa9Y09ygA7efwFPtxY5E+DmkGOv9cCr5ZpuTNo90m1YgrpBzqJacHR6W3YAFp3nPtwLlFxzeKLRIrqDrHTTEXV7jUxevfGOTNWpbRf+Kpx2b02fOAKKfDU6bfmXeIOhhaAyuut14ytwvZ/qVGvToYFhciQDMUMuIrGG+Ru3gJk7mAUgd6hK5hNfYjJTOwjDANne76Wun0tNrrgLnEqfqfkxE+0Aa8w4cALNgL7XdQwBqTSN8QK+6A5NgmSIeoVfEbGf8It5+ypljhOK5O5P17rTD1DyIjw2iC+C1nO7zfQNJ4AEdSM8rW1g8vvGrP3GZFTT5PkS+2gHmVksKVoay3I0DbW6Zt3H/Fzm8FsX2KDEcSuFdEWGuxP4RY0tUz3ro55h4FxXGL0tdMiD+GNd0sAUgd8UPt9WI32NCDQIlLls0wLvTrUtfUQsq1uj/x58dsAcy9aN+V6hTHvJ/Fenm1MWMRhMSHECFwjC5lOGbrsi/CpGroWoEWDgT6Ci+XpGwGJA6+bvA1rM5uqood9AarMIQKnMiB3QNFdkcgeInDjQmo7mRD9u4xJiYB7uCtDsNbKuALxC/u5ueqRG/pSuyxcNAIEyydbAD+pu1ysMmGBDBGKIlBvwoEeyLglu/DZuwn1M3NfmLeSOLGTQqFHs308ujDaKyIBxD9qs+5hFDGULDKGoW7Dom3PECozuSZuihJXKs/6OFZeo4JYOqj/pCztIdMBtAaSNDQnS1YKBAopCiPoQ87ZEIzvACaViCIysLspushBoEbzAZSriU/9LjA5lAn+crRFHMEyiwsQxjwWh4EoJLJuK6heOTjAMjppCIiX3isz7xQNW6h2fbCxhakJTSpVEMxvJ4wWZaoB8EEW84xuK6vsjCI2E7qVfoPtwAlA4qqmWxH41hxXE5rdFLiCb0qu6AolAURnKsrP6xv5cKkTjBtKVoCXsIi6MLCDhUA3tRAgAbJ4bzilxzQW8LqCUDrHEsR4EcIYQaRG10vEGEvxyEkxShO+T7wLpKGnHgLFUTQL8oJtLQBVzgF7QRvxtsw1YaSJFEBFBKJS/sEYM0woSTJJbaxSVRrESZyDvzO4b8wqjRofbTQIF4hZmjkXohIQAKyJEcxZKMw/+TZD+hxB+paB9Z+JE3E6riWIX0a49LrIKbAAULPJR51As4tCJx0b+hDMuKyET4UENNSsmKERAQortCwZIPdIiBSB937JYnpIXcQCzBo0OwIS7lMCdnA8d0u46VYEMbVEaxPEwcybb3M8o2QkuExKh7UKDSEJ+GTJ0QgYZH3BVLMcapUKxvNC9uFCHB04+yEcSAKELELEREIsaJ+iScbMWWw5kvAUMlOQW/wkNCOzuXwRva3Chm6acxG7L+80eLSsrUPE6wQE2IAs5nCYUmXC99ZM2/0rj+s55tqUb7gZZosIppERAawc5WdC1BcUzkLM+FaRbjDAoJGRCv2cXmoEr/ymzBekERSVlBfSujOjgoMvKdqwvOiblL+MxNs4JN8yzQxmzGacqpqDyvgrwjfimgwTiHt1EUsXPJhAgH7TuWnFLEE2uyKLyZGJtAS8M+Ay3RQpAy5dzAqcGa7ZiEnMjPyHMTrOgLyxMffvCxCduQnNkkCENP3+C/YRuufNGc9DTRgYQ6CLI+oYCufxPNHPkIvfkICDmw69qgR8GG44lDOIjLRUQzkcs9DYXM1kCbIjVSgfTLkBmKGnwN7OgvHporwAQFeaHPDsFBCwg++zIa6RuxK1y0S4zI3cOUH4o7My1UNPI+qLw+9cgiTwNMLooN6vCzjLs0Aa0AzPKonOxS/2B8UtkzVE+diDJVUV/ZDR5UMzC1CxxIJ9iATNYgQRzspuN7iIDqkvma0b2AiN6si6zTRb5J0U81UXFkH/JkhK0hjM9SJVcqo1TMgx660wvlKQmCCjb0oe5TvgrdkMAjANbqmirFHClCiFmo1tD7VXLdpaJxUlAt1n9Zz5pBJ+9AghCVAAnNhAcsDADjxf24NBLklWgNt14rrzU9KKObrO7wtwQsy3JN2OQxy0SyxMHLiu7cLHSCjY8czuyYDJaDMIwhCcz6PMoxjh3gu+RSxIy1VdfZtWFVWJUVlqBRyDUNoPOpP0ZBID872IRgItHEOQq4BKLrVIhVPqCFMEl01f84XVmjZae+MgeLfLANk1lmrB0EDINuadCejU0k48Va7AKFJNCj7dr8ycdEZMsyGwDxKi/QAs2gvcxsci2ResWK9J6exLg7g8ppUKVQ9Vq8TUKwdZDPlMKxM4HxopivkSJIxCpp5KgWA9mPPThrEwGP5SkZLDpJUEfhy1vLnb3/SgfIQQ0u1UddjbcRULFDybnXwFjD3blVgsso3FJjRRsH6yohuUH7iJVJYdjLvV3QwMJLsl29jR4y2E3wo4ZzGg3xQrQNMyKsYaWPVEeopcsJhFBdXRP6sFPGoEAx8lXcvVyfPUh16B0l6UZzoUgTIJXi9deBkkR0INUQgtqtM6v/vGHODwA2Ev3Z0UDT7L3ffVMvTHQdSPwRx1IdCA0AZQvfyTK/wly06sSyPS0cmHTcAgLSBERZiMFe/K1g4gwECCaz3JMk55wdgv1B26REJ+mcF7MvZk2SMPE64/XXIPEcYty4A+5OCybXGRKRCRnHLIRfMDwZu7RBUwBRHzNgTxhe1m3hMRuq5aACAjgAAsjW10Xg3MvhALqhIp5hTyUFw9yMBNvik4jUvTRiJnjcPbyn9qXDXCWJDB5e5fvfZmTAW7uYRljiTSTMdgwjyiU88bVio7W61klZc40VxOIJTQs8JZtD3DrYIiq9DPY79eCsiAADzkVXUYkYvnsCE7KF/1kgSzGZA+eoXe8AST1GTgqeo6gRzUHxTQYrgEpWNx1UW5tNjBA9zZlrmWSJCBkNp486HEJmOZp9G+/QnIIc5VAe5ndp1kVVFBnMZMJYZZNgw//jFuHdqi/tz8gwRKwtFAn4vP4yvu094knWSWIGVqfhXYvAopvdy2ibLDGumW0YWIfJhs/s0pJqOePDSEx7ismkVG8m53Amxz4DZ8zgtTeo06WBtyJYZzao1kRTBU2G0DqEG30G5T7S3QBmFB6KZHPk535WzXU8kD6yycJUJyNxpHkhSynMDlTGKZ+6pspdxMjjTt1anbvdaJGcaeF5hB5KPS7jwUtiJQ68MjwAP/+RDoOs6ehNZWk7Eg/ePElAakGUVUmatuARzYjj0ZVNZjClVj+MYaYEwq1PjuFeHdc2sYYGjsomedSeglSTsqyK1eioHskScmuEdF7xY+MsWzGSpWYx+eKceQ5dzUMApj7q9JcG3trR3LjWFGEYe2ujtWlklOe3edvbWpXRfAat8hLROOCNpEZ0k1qWbNzw+E7ngw8yKxO2Iiw/ZmzV1ohVTA13dUNbxUq0hWyeU7tGCigq+uI4HUGpFCBIpmOsQBFd4kgGDFkYXm3k9givyOJ+28lILhK6VNCplkdv3IyIXBodXgHn8KA0g6RtqEYySlXHTm7yRkdrJjr3mo3y8T7//ttpL/HGGvIUkViarzbvh/0gp9awhErFlMJTri1vAO+IN7baGRTSAZ1u0+CMHYQXPWkllYgutwXffJJdoEzbpoTC7tGwAN/w7fnpOLFs44Aku2MonOtpVH3YWQzJW2jSyEQg6HZWvCRt2Rqo+eVwG6+cxTnbcrHtInvHvfw/TI6xqJWd0UXwC16NZuNVhw0je14+XYMJQv3vG59y2jbVz3Db0O5H2xErnDjy12JXAxphwUinOopU2d7hLjI7Q7ZyKm/zediRyEXHuMFsJBSZfrUVMHc/28hKa2joOvXs1X03ufGNFbZvNz/02OO6f2jToYZjqN5qwX2w60qVGs+X/1rWOqDdUGgwugBEdE+Hi0avWSaIZX68u2l2JWcuJfOqYcr8M+HFLSyeFybpzWZA6E+/daFB9XPSWD0SK+fJyiOmqnv7Z65AHXgsBzlYhUwSvY1aELnGdWg/SjYq8KW97OjFcXC2oQTP1RFTGgRa71BvrQDJFHJSwGg/dyHol+rw4T9cRk5GESVFHsQtc/9ACNqEP2+36BBXYPHY1BZPMDNH9zavOcI6GHXRknxySRDz35J9HtPU4MA0BcCuTjyCAky2TeR9G/4MgZ9IbYEvUKp6SGAPbJ6jyFPjX2asVKtN8GIZFN0mMs3bxDC0zhY8dTCcSAUlgY7/+NVmCQCRkP88HwlGanBH/JD17PKV43VqfpiYKx9SP3Mv19ASlm0mNPhfPG2P5/mjbfmXl1UMpvN7EaktoT1Ht4v7fEkGNRoD7AebeVnHGZo8fMK/qSg2K4UM1vqNtnn9u9KHoOMB7/H08SxrSaDvsI+RcR5usu0H1crRrkNBOtnn2UV/1yjarKnxxvtR1HvcPmTmeuGU+Pv3Dlo9Ryr0I/ebugADIGT3u8qcDw+XWT44BTNM3ZAZmYYAPN29xfwpn2b1FsCueRWk15CGv4ozdEVO5BUDSH3Vz3SWO7VOftGtGX3q3lPM/EDqaLR3DfoBnWfdz975xhZfKX4W4/YgKHQVR2Jx8CP/9d6EgEvqsWea2t8IBbeV2Sc7EcrDWg5Xti3D7udo97AiCAht0jZGHUFeuis4YZboYUYYdik7fSk3rqUQFi0eBsJsXb8rABSNQBhOQ6jZSHK+YnC16fQagibRqd1yu94vOCwek8vmMzqtXrPb7jc8rq3KsxjBNbda+jiv3EsRlhOdXpLRkY8dxt0PFAuTRE0R1ZHE39MF00iTFJLHBE8Sk87g0AvmlIZFTEVeVl2s7Cxtre0tbq7uLm+vrx6fIdKgGx0dac/MDQFkTSgJEScpiKolpeWoi8cgccXfZ3YGdrji9mgh4ePvOnu7+zt8vPw8vRkmy94hOti9OU6kMzwU//Isa+GsyR9N3nq82pMPU55vqLpJpPbhSo9prSyK2UcBAIB6IkeSLGnyJMqUtPrVYkluoBJXCLGoayED25Ro/ig4CrLzzytyAkEEhfFhhziNMWmBVOn0KdSoUqfmckmVVqUUGB8ZyzE004BJOZdqm9Hz3BFno7gNEshyiAp14Hwmq/nF49W8evfy7TvVqt80mLICW8Tz0M9uCr0poQLrsapQWCCqzfb2GNmdKsLh5VkzcuDQokeTLv3UU2iFdtMlKkdC7YfVIopmSnKkQzXGuFN148jlXue1XjYyNm38OPLkyotJ8+wzsGrAOFobsaINWjQoXVNoilxzSadgYTrj7f/OfTXo5erXs2/v3vnL0C6tSi/R2yaQjWaf4QalQZQ3xZ2B2nirPDKXDpUZ9R6DDTr4IIReBOfEfLFpIZFHCIlDBE06lANXKLCZEKAVGxhgQAHUWfecP4B9FQaC0sl4X4Q12ngjjqJNCGMMdkX3xFj4CEeIPmtFMowLr3zSAWwFFGBAAAYwYxOLz9X3xZU5arkll13+kmVJHqmWyQ5XZKZTE7SVwJ8gJAYE4H2PEMAAAVMageAvE+7oJZ99+sknmO0UkuFMzwl01nMPUUgWEK8cGsRknXQxA0VlyTYeYvhc6tmef3r6Kaih3oIUj2W99F2m8OFnZpqk8sDka0fh2YD/kzfgBwo1lmraBSpqovUdsKqKOiyxxRrrSyDjMElMp86VeV1snLxJDE031EqBk7kKIisXe1poZikgChvFTceaey666cZ1oUamnsdrmgqGgIcfGZDwrDph0TSAlP9I6kENW8URjLjxQdKYugkrvHCD3t43373CzkrhmwI+tkRPsEJzU7mIdFHDDoiqMVfBCfW37cQMq7wyy3tNqOE9vWXlyIE0zlFipOKInEp2NE+X7xIgL5XsbxTZ/K5mEXP6SaAtO/001Lemc4t2qfq2mbwvgmHJZAp+EvC/iPUHk2WFlnKYEgJ/oaav41L31iGdMH101HXbXXdwzcJ761n9ILjb/3aPYblvfJOIy0hrn5n98w+G712gOXiaIs0l8rp2N+aZaz4LS9LBFgOr0BAH5A5nJrlhOd6puPEjk+hDN37bdQrmPpf91+EWem++O++9D87YYFWwui/QpdP4okPXbEbNq0YVAfbp9vYIRBUF577p6pcHsqZP0fr+Pfh2N/2GrBnlMTaBO/fWtvbO/EDqa81Xh7Br8K8pRKog6n76i0hkT+lG3Ee9bGwqfAY8YLGAU8COcGdNyRjRwZ5wtqQwizAr4pDrsBOI86HlQmoRjwS3MKMSxaUz0ULFYViRsgY0BYEufKGo9mcw1CGiY9yr0hjMQzT8pQk7mdqA1qwzEUnRqP90NySC5Q7WrDv4cG3tSiELWgjDKVKRYWAKVO2Q8Dn4VGIc3bNAUfDQHDy8KiwYuV+PshHEy/lrgvUTIBsvwEEx5GEoK6wiHvOopfGJ4R5rZCNRHCekVuzGYyIgGgsOtb0meoKJqLsMi2RgtW2ojkpJDMMfJbRAPXKyk3+B3YA2iQ45VsaG5HjfdXRCQu71EFqtqI9ZNCaZCpyoOiocVHOQ9rw13LEwnvwlMOUhw1hUzy5/PJw4lNSjtqQxCe5DTJrG1qGHlRI+bVFLQVI0EP8ALXfbtIcGfbjJYJKznO4Y5qTGScdLFvMmynREZL4BFk7QhRHQvITNGkWCOwxFE9j/rFWKmNVGQLjiktPxED2XxwX2mbOhDnVKet5AKNapg14IQ1hPMnidhJZoCO+TBLfQtBH7ScBWALUU5SSiiiAOapIH/Yc20uiQFtjvoTa9aRv4OBxQmsEjcwTNyYyUtjKmdHi3kdZhPBpT/JXRCoYblLUaYCcPGamQPnhqOC+YvRxSh3qmxClYw0o+nsZBp4A0pCIElh9zwPODljjfKuKTz64co4bYkqo3LDqTeFZQeFc7A1nFKtjB6uVKxlCnK0JovMYgjoaH8sQiSyFQe+nPYhMgwAEKaqFpeBOK0EIDMjKIlImclbCmPS1oA8sG8jR2ht5rp20myQQBakdklDRE/2WtOoEbZPab6xoaTOs3tjI0s6Dh8B5qk6tc4qoWDpDMAqlkZTKn1gaf9WPUCAR5XEPaVpWvNIKtMMOhzAhtN71pbnBB1Mvlsre9U+sWYtnFPH/hpjLTqAQyaKY8XIXHVAihFCtUqFBnGQWIRzSVohphGxWZcRuJcymFAhyMlJnVvRbG6Z7QuSB/IWOg4IjEgC2CSBj0REO7RMwWC9odbkBDaNmBogXtw8RoOdKRImQxeExn2QvzuMfvOFITaYoQiwYZPo9tbRX4+pp83Mt4SvyZFbaaQiknzT7rJZGIx+XjLXM5DTbmBRBR2MDTDTCNB4kJcsdFRjjaCwY3xJ1WaP/3HzgVGUto7TKeW6bhelD5Ll6EMk0BdjUiOzMoR41ExiBxyP4u78sg/m2sanpnEQbZurYMXp4zref4Lke3gDZuNGoKFEgReXI0BCSc3xoRIMaSMwFK3H98OZDK9CuxrY0b/gisAqvsWdO+dpAU2VDhvYCrtJAGcM8sJhfngOyzL92mjxoM3wFRSWpa/jW2/RRsXqK3FxnRMSCIUeyrhkeBsCiEpQscwlbn2p+qmoEgI6rJBqDgxs6j54ptWRcIZ7vf/v72vqvsx1LGug/EK5LW7lARTe2yavqoaLLq1cgLzhsBdeLHLRO6PUbPr9v+/jh7M+mcb19oQ4dN3b1wI63/cmPBVkmdzUHud9Xx+o1wolPCZgF98bvuM5e6mmXMTQAXAIK86Kjdh/AWR7ZdYbLOgHRrbKfMgnpLIcB3kltxH4srz45XdDiswM53WwIxtSmuiZzp142u9psivWY4WHUJox0ion/Zrs4UZxeyJROKL5p7cheQIKqXSptf1k5hnzRCbeY6g6698WEFoO4iQ3Cmb4Ur+zWyIAfYNpO6PLtKG7NkQuYQva47Pv+zXuEVDYPmOWZjDuZ7rx0v+4Zxug6Q57Th1IRuU7doKYX4yh3rVJA23+eZMiFjLPElrkdHLJaJiNK8Xz1h6xaw9rO/PoRiLxiPJ6i0u//QtoSq3UB7/+TimK02VWWV+7HwnoA5TmFMfMb8wpxCgoPhuqCxr/+GDrug489SF13XbCWS/BAQ6hzeATCD3t0ZFFSQUghJ1z0f2tiYjARZIQFLPkyCoxRg/+2fBwITZ+1YBOqXKqXdrK0PtDkJAirgDfTV+FmezFUNdo3FUZUd0rya4JiegUiP6/je83DfBwYhAgFG8Mhg1+kE2l0bBF6QQCwg2E3VIoXNul3DmISQIW0CxyghkTCefymdsWmhEIZhn2ifCEYQu1TWMBxJEkqayTUgU5GBmB0YLr2LJzwTx7lU0zgZTHlRfRXgupChGAaictRdaqkBvfSelb2Yq9nXZPQcT/BRZv+5XK4UDQV9nYGZhyJQgoiR1SUKWVeIgh9eTp8JIiniSAdGHxyaTV2UWA5eTYfhn8HcQL214sdUwzCQ0RH+j33cnJLNGtMBTxpKD2q0HjUAYike41UY4w2ui58R1CmhXibu2/x5IhQsoMhdihR4VZU5WG3l1aMVEm9wIW0ViZDFEQkpIzKm42lYHyqSAduwBcC42G15DNDc2tZpi8QYwntd23MZSR8k0QMxI8OdWrg8T0CAmzomZHKInDtM14vA1Y7xBqghGAzKmn8gVEdIWwpplG+cgrnBX/1Zn0ZBo0KWJHLMFEP9mCPO18VcnsHF2QyR47H9Rjlej5uBkM5UXQP/caSGJOLacBdX+JZJDmVflAsX/uKoFJl53Np+TFNcNIQkHQQ7SZn58NuVFdM2apkXhuDDmeDvSBkQEqVYjkRKWtsplqEWLuU0+uJVERwrYgcXzo4VcpPDlOWtbIJsNVFYbhgsseNY/qU7MCQljsx5jQ5k9OCsqJM1OFXthOIclMxKhsggFRHdmJfDGcheus1qNIS7AKZnqgQbYoU68VpcTd4SrmWYZUQJSt/jANLvyUwiFFMeOl1mHsZR1uRn5uaWiJE9fuG49CTa0KJXqhnrXGQg8eYmWpvr3SBWppNQBokDEaQW9A+NrMBt6iZ2Msh0/VwEJZnVHcjnhdvIaZZb/+mXJiLafoXUk93cLBDIQtTFWRpEds6npyDFV5mger6AfVkkT5Un4PijznQmRwAHv/mSnN1dH6TSvDQXIRIF4tEnhKYEOnpjbPqlbe4ivMAOvTwKi/gRcBlTZF6OYBIGIjFUP8mkl/HdhkUoi06FhV6bHcUJp9WYitrLdX5iLcZRNyVZzsgapq0SSyaWQO7IKIpnix5ppyFWmlkkpyhodYxfo+lG9WWXIB0ZW2pPhQkmPXqns7zKiG0GQiKpmIbJgs3LU3WTQJpVkSICbTSgZHrWfcLZPzBi1UEBXIWf4MTnQJFcd5FWWzZQZkzomA5qG6ypmwkO0f3OXE7nMzXbD/+BUs18WJGRVAURhWEOJrdJVs9Fm0SCKeQQKqj2gqQJDVcmBPkNTm7cjCmIjVVWiuJIqXRugdbxQ23OKRgeIRyGqq6ORIOuKNOFZuQxGiw56aEuSiNhTDc6BW0EY6EWqJ7uKrTKAZ7aqkUEa3b0w4NxZyEia/T8FZC2o7L5JaIw6zJ+arSeqyw4BuFJSFbCQlE86yDRQFkF2SFqkLjdpv2gw3bSKmPdKq5ujdi8KLoO7E4aqm8+5iztQq7F5M3Aoq7EmO5oKWHCJqZiEjFMFcFmbBm844NChZRJYslJj14uWbBsjcA+Ul+VASa642VprMsWA78FxGuspHvGwwIxwwL/GZ9TiQK1QEa6fZqX+VyoedzKvqzRsoOKoCAT7WDq1OpqYejhgd2rMU2LaZAYxRbO+SzDiipP6VbRdkuNHq3YZmQqmoTBagvJdKZ7th096Akfbq0lja3cqmyBUoUbdoATVsABIIDTvaRAPpw1JKswWd+fiezcHm4OIdybQgfWVos+apSfSqkxhSlVnFCc1C3iZm68nq23XqHTpijsOImbTivAdMdaIYVbUMulnoR69a3mvi6mfC7KvkOb3ON0Lqra0AATpS5HCGq6ngy8VizshiohjpPvEtPi0spCLSoOckrB2UNh0u7J2tmmyNvwRmjt8sWyhWcWRVhtMYljHiyk/2htLnyt+EpU9VLu9WLnJl3ZObnkcLiuZuBc+Prouu6C+baE/K4v4rovmN1v+yHsovyj9xVuG9aI//JvtMpuGmybkdbP366Ix6Uq2+7EKookAyuwBteBQF3nLbRQFThwyBbrqz4wV0omKUWS1ciQXW6wC3tKCIeEcMLCNUUwf4TbBbYOkCRR8L6wD89DczoFebiRAMtaweQv3DbjDy9x74SmuQKta+np9zExFSfH8UYfH+UN6fpGDw9nFX+x9p6sCBdxnRIxYClGuXQxGK9xn4wxV9FqT93n3rExHXOJG0/AGO/PkVxCneHFKfbjt6rs9NYxFauxGtwxC8lwwAGW6/868RK5nQ0HLSFP8kAZrosKLAnu7M/ecLlOGklSMijrArYOcjLyEyUdz/7SYblccSi3csK02jZwpMmiMCm7si2rTIyhFIwEDKlK7JXeMjAXZS3LKuMti7/yA8iQKhwHMzO7zDBP5/3O8R6+MQNWZDNf82gg8hk4sMNE8rQx6YSyMjaPsxNoM93K8Bg4cazy6jOTszv7AivrK7XAEcC1c7u+Mz6fpChtMQ6RSoxZb05lcD6DqjiXBpHysyFcgR/6MlIONB0XtGlcEXpxDclRcyGasUNnNEpI9KdZp1rI8gybYSilnSFrtEmLRKu9DUCOZm2O0qaY80nHtFR4j3qiJS//jCJMy7RO/1iPnk1NY/SXyOhOD7XNokdPK9rfSS+TEjVT20IQL6NLa2ZRNzVVS69EnpwSpjBEVzVX58VVY+6pJnFXj/WDwLJLLLK7lDRZr3Upr6aOrvM6tDBbz/X/WtVwPaOh2fMu0zVfx8MQ+SQOLWtgbXVfF3ZQ75ii2DQUj7RhN7aESlJYJrBNOjZlm0TkprNAV7Zmi4Rab7ZnfzZoh7ZoZ3R3jbZpnzZqL1d9AJEHp7ZrP4UhE/Zrz3YolfZP6jVt5zYaVPAyu7Vu/zYukOgJM9f5Ardxw+zRqHPRZPZxNze1MtgnO7d0t21XTncoyzaDBKV1r3Eh5LSnsNR2/7eydyMw7KxleJ/3/+42eq8367K3exNT+05qKs8vc7+3Zv/oCJNjAneqfb+3TvUsbve3gHvvgBc4PIt1Q2O3gdP1Eglyxy74eesO50I4hacBSFc4hhPXLFJkhne4G8RIfXs4ege4iJf4vMy3iac4PnKyirc4pZG4i7t3Z8f4dvsNitM4jSs4jr+2Ksz4jp+3j//4djtEkAu5cydZaxu5ge9xBki2kmO4Nj65ijuclP+4TlY5lmf5eo93lmm5fXO5l1d5Joc5mZe5mZ85mqc5Ueu4mn82m4N5m7M3nMf5erM5nVe2nd+5nu85n/e5n/85oAe6oA86oRe6oR86oie6osIvOqM3uqM/OqRHuqRPOqVXuqVfOqZnuqZvOqd3uqd/OqiHuqiPOqmXuqmfOqqnuqqvOqu3uqu/OqzHuqzPOq3Xuq3fOq7nuq7vOq/3uq//OrAHu7APO7EXu7EfO7Inu7IvO7M3u7M/O7RHu7RPO7VXu7VfO7Znu7ZvO7d3u7d/O7iHu7iPO7mXu7mfO7qnu7qvO7u3u7u/O7zHu7zPO73Xu73fO77nu77vO7/3u7//O8AHvMAPPMEXvMEfPMIn/KZHAAAh+QQFCgAOACwAAAAAhAOEA4P////39/fMzMwyqFGUz6QyqFJju3t/uo9YsXBlvX2Y06hKsWZFrGE+rFw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/jz69/Pv7///3wMMAD/gKIJSOCBCCao4IIM1gEAAA1q9mCEFFZo4YUYZqjhhhx26GFPBn7IWIgilmjiiSi2MWGKhq3I4oswxijjjDTWaOONOOao44489ujjj5qQCKRbBgo5ZFpFDqiBkUdyJaCSGATgwIBMNqlVlQ4EIKWUVEJpZVdCapmllFN2SYGYX2JFopZkShCigWKimeZWcrrpJZtiYhmGnnPaM2CbF8j5ZBp89hnPk39qIKihVyF6JqAS1FmBABCOISmj+uDpAZuUknEppviw+YGWAoBq1aemllVoqlutyupXqBLj6quZxIpBlbOKkiutqeDq5Sku8hoMicGOUqywuqxIbKXIVnXs/7HNZgVttJLtSm1T1l67lJbZttCtthVx+6sO34IbLqQ4TGuuSLbOoO668MZrQrny6iQkvfXiZKQApebLlACAAuzvv+gOnBS+Buc0YL8JHxXmlA07nCUFiUZclKT8WnzwuCsgrDFEC3dMpZsfoxQAwxnoCeeUZBZc8kXZOkoxx3EW7PHL+JBYcQhKujwmxSTPjLNC904sgcAg1PxooBX0bMHNQ68j4Ml/tqvCykFHejLEXEZdUMhZYtntuGRyPIGSVXv99QBbc23k1GUaLUKeg1bQtdoPcav1mSRDavYFaJ/9NN4ETY1yBgGs6fPZf0+A8riNE+4nlBlzkPjEfO48Kf/EAvfrdOSS36O45QJUrbkFnFpQ6p1y3g116OIkafXSs5OwOuaPvg47NlMvfivoJqx+e51/6r47Npf2/nvtc0Ns9OV2Hv+P8rfKLUPLp0ufD/VLRqrC3Vwar/03AlZepvndo5v9BuGzLfj4+5RftpICc9/B+pY7LyrwLdTPP/zCCBHdmJe1EEjqbjjwHwCldgIETsCBC/SH5hKFPxJAEHcRBMgEcec7C3KtgxkMSZy49sEoJe5/IRyH/a7nPMaNiUniSuGh2AbCqzVOfDLkxgpzmJId8pATMKzhDzESRH4ICoVDnAiadobDJApkf9Zz4kjyFLQmShEgI3wTElXwriv/sgOBW+Qis6LnRXS0Tn1RlMGxrHgkAv5DU0CrIhlh0CmhgQtLbrRHndB0xHuhLYzzAuSc2OiOJf7sgeErI0cq1jMqIjKPinzi/B7YQkSWiZCRVEcW7ZbIMbUvkxDpmgDDh6cjgjIifNLbJU+pEXH9MW6stIgp5xjLc11SkLWMx9aQxskNYDKX4MDT4fZGS2AmpI9MM6ZE6sZJISpzIIVi5jMLssS/xdCZ09QjCPmIzWxuD0rctCMsvRmQ0f2Mbi4k50J8qE6GUNBM7RwIqtD5y3h2Y55tqqc9yQHHce6zcGnTmj6HNFCLiA2XwipoRxT6T3UwtKEqRChEJ5oLSFI0/x8WvahGN8rRjjoxox7VZTdD6hGQkrSQIz0pMh6q0mqwNGEv9UhMazRTW4qzpfcwabR0ChKr8VRYP7Xp3j51xnTiVBx7XByqanpUZzC1qbw4qFGhGg4HJul3m0opVYlxwRUEdavDiNVXwRqNQo2VrM9g41PRaooVQnKtbN3Ep3pX1ArG9RrtSl4a78rX5zAJrn1VhQ//CiXABnYUhiOBYQ/L2MZKcbGORUU0JRrZlVK2sphNAmQzC4vNclYWZ/2sMkIr2tKa1p6ePa1kL6vaZZC2tcJ4LWxnS9va2va2uM2tbnfL2976tg+y/S1otSrc4hr3uJ8NLnJZodwapHa5fP94K2uh2wleUve6WmkudimRK+1uVxLP/e4wwiteRJC3vOhNb3HOq15BsLe98GUI1aYbX1EArHiNfG996RDDF9J3vwAOsIC9WKUCFGDAscDvD+j5XwSLgXgOMMABckC8Bjv4wYsjQCVj4N0Lf+FTBpgS+jycYBLbQpoWPCEiVWZhEwOiv/5NWYtdTOOS6E3FNc6DXWfQz1l1OMdB2DEM9gfjDvwYyFewaD7DtkWdzRjJRjDwpjbMvvkZqHT80+JUoWwFXE3swBoeQduiRGWeSVS/DjbSjSEW5gkfOFCAshUpt0RcE3IAzRc2ZJsgpeE32w117/tzQLHcQCkBLHlP5jL/C9JGvTaFWFFknCT7bpninx3an0VUdBGwJqoyI05/e+YUv4bpz7mh65M37QGeRbumOBo5aAhsk+dy8DbModgGq4ZCF0NotsAd8s9UhhvEbv2CMMW5a3V2xa6jNmbadZoCSDvcsyEd0EQ3zUzV1BofPf2CZns4oJQMmwP4derbtTBREObbO93HMRxOsJHnvKUVrRuJZeNsZRkrH8tWeaY3PQ14rXOeua/tgkEtjomIsjYl7P0y2SWyX518oKtGeTTvFXavNJCZCxWIa4Ubt9beKyDYZPw8x7mQS1098pUfFzhOJXvLJuaeIStezD0fGmWllLS6S81OFhyazpFiWCKr/0YqTc+N5QMs27h/Detwm/x3u+pqt0XFx1mXznpSNeDLD5FrDcGJ1LQs0sSqGathEtvIhIbBVQmeTqrj+N+mBkXXM9Tz9DHxkHY9M7wXDc9UO5uYvbyzx28Lpw56e6qt9uV0K3yCq47417x01AWXWtjBayG0c8eQWbsmbeb96uwia/ff9HQpOUV+UI5alcMFgXnLm+qdBIcUvcdtvhA9nu+vLKbfaxZxGUNR93CGW981wXCNsXj0ol+akU/mN+BBPHOQe17vl+f22mkq4Z0ovuTqxK/CU3rczV/+iKEP/iIzHu+4PKPSLLcllm09wPhbH71BT8nhKx/xNNQ2nCsJyf/bM539RWd0cBc3WnZthJU/MmNsM1N4Chh8rJMC5XJk5ZUralZDGgd9VzY/fWQ2cuZMu5J5rQVStaNl1lV2nXZ9Z9eBWvcBIMhWz/V194c6p7ZK/cRhOocB/vcHLdgkMdM43tV9yGdxhVeDGWd/lmQIO9gkszdHBqdUbxcD2IeAR7gDReYKSZgh/udkWAN1gwdOvmM/+iSBiXCFJmJ6juR70/dTmvJzX5h/6ZSDAsgDikMmozYq0weHVRY9Q9iG9HNq75dVcUhy9Rd3cwVI2RZ0HkAiS4gDdbckrgdbTSg0lXN4m8NuA6hYXkiJG0BuPyBkXDaE0WNd/keHFmdDxaT/cR2AhzaQUWIYgoyHbN0jaP8nAmeHioEUiEAQK1WybZU3iXVWN0XFd7OIAmTIWeSnfCcYfreof8OYAmc1K2sHZSMngykjfWyXhwBIBoz0iLwlVsroMZroBn9IY6Q3jmsQjLhoQWC3f6UWB604YN63iZ7DjTQgXZeYjjAXPaiiilzwjoBDj5jlR8R2iFNYjCYgKb5WAgbZUGI3KRq4bzf0eQD5fUYwkaGwkMYhPjNXipVkP1V4jb9GSE1ojin2fovIChi5Xm7YAntGc3bykTFmh/kIAj42bZ3IWv44TTsEUgWoP44DKLl3jQoVj/hIjCvZMUy2dE7ndAkZe0+oAzlJ/5NHiVw/pTjgVkVeGGh2BglSh140s46AlnHW+IEWeXSvVpaNJUDAp5R75GoQ2HJ7Y04kh5BXSQVdqZBoqZNmM3APhDLmpm9a2XiUA5bWF35ROQJqiUQ9+TMpuTsVUz9Ylz8uWUBeBZaMk5UiYwR8mTQnNF+QSZIqdXv+No/U6HKBSWsZ+FVwdZLsh4iMmZfTNFccxILh1pUw+QKsOQUhJlGbaUKNGToIWZt+mE7+1owCNWOKCJo8oGGCdGXuV4G985vj44mKF2RdIia5SSisA52wGU/Fg3EVgAAI8DyHRn8ClZSIKXpDSHEYcZjx8VfiBkIEcAB+JpGf1jff4it0hf9j7mkO/fkeN9NnTEM20EOZUvmPJCSB3jVx43Jf+WU63dlSBkYAYWYAkDKDcWOPvgJ4A7WgD1iKTHJf4rY6NCSdL/NaUuYAFDplepeeY7CIyOYz4pJvIBlXQTUgYbaiA9qOGORcEcphDLOLBUNvbOJkvoWjEqCjKuoAbxakHNObleaIawCliOOHJ/SjUFUAu0lttPgr63dnBgoGVBoC+YalW+WD3CaIU8gzbSBKDWai5tKIJZCiBzBh0NZCVZmJvpMnt1kGbkqLTHaAXQCn+CGnJJCidkOjgKemMtZIlMeYNaoGboRf0vSfifg2QSlFiLqMnwaNXkqQbJCddqRga+r/BNOXWJjIKiw1fs7ogZ+qnFeQmxTkSUl2QCWUqn3ifTcjqvrDlw02f6/UaLBqBbdZSpwzrPU4g8CTaYxClOTiPIK6ldR3NM1ncPCJrFOAR6Ropl0qeHqYcOzZcChki2u5qP/WLgwoTdO4B1pkqbeoMnLDefyWmXc0leZqnN1KOmHHrTKAh5h6nZL2XnpWpZ5EKpWTdQcKKtSpAZ1Hr9R4TtjqBFmYqUAIebDEr6mIc05Ie/4Eqk2iUxXksXIkrSwpTLT6SFMqOAWYVKUnr1CwrjK4eULDPO4KoFNZYXr1heDpd6Vaso8UahELhWEErmOHckCZf9wJBS2DTzx6ARwX/6k9KyPvhrOyBotRknadqJSAyAX08iTYeZfgx0nRqARg1Hdu9HiL2SPOqq3ns6eTuQOjWa50sC/nlzt1ybFNWwTcJHwqwKs7Yqick7cvNAQbGiA0Y3s36Ec/OaY3uZVbgzD8+LdE10ErZ3dYErmKoJpAQ4kOCqKfA1eTVbGFJrc3wmCzg6pYpbd0GGp+WmeLEpg5uEmvyajkQqDlY5kfwLg6UrebSEJRgCa8VLNG8Lp0yJoNG7U8a4ODGHjfQ6IExYFLWz1Yy6mz4DRZ0rl8k7pIMLBrOTYLg7s4gke3OjhBi5K0+kcDELzKOpNAQKKzCj5PyT7OeyFiuG6Pag1a9P8k2Duz5Rs8VNQ58GtqIqsgEog10Ce8QbKU2YYom9m/UKs60ga+BLuNzQpwQufAq3BAMooufutdYFsCSSe4r4e0d+uaiyC8RCVvENeqLICupGu3avrBI+xf9no0EoyXZkCESgBukIOxdiTDcfmpGTq/16I8L5WSQDwE4bS4aSoD3TVJHWiVnypAN7wf4QWzPkq7XGuEctjDoGc+2Opl2KR0wDdfeUjFIswfv6RT2TlW4uvDprZWp+MlEXmvyJuwR+gziQmpPSq2aPqAhLocp4ev3rp8N4DAB4nBhuy0LMjFoYWH4FNmRNqZKgZj6HQFgZwYsySYlzp1BHsDTYRnSuX/k9bSROajuys2xZhJBFq2sOExUxq5wYyIUJoIuF1MZhmwOtdnZkp7OdPLypZ4Ocpox9xxhYg8AqyJwIy0szTHbseMAs+2WBDXhiaSyfcTOanlSksZln1MrDe4Yui5BC7zzN5hPM+FrtiMpa/ouxyAyqb6zU5wd3uqyPFCzlGarRHmAjPXpxXJzNCVeJyMjR6UzyUrxVGwzF/oZxrypbqAqV7VtEusXGBrtA4Yz0aD0CmiNPbMrjUMbAbEbXmaNFQWye4TRfx8BNOYPQcQZiXSXBtdBbYiSB9spK7cQGcDRmEqBSntzxfSrtA6Yy8dXTYTfYcTuQZAAJu6c0vWx0u9/wTUg8UvokV/uXeY6y1wLAVV/cl3DGdWQwCPRmazmohGScyCuZGzRs/0IXVLnK+4+grPNrGWpJFldskPzHaYx5RKCU5N4yGt1m5j18RaPAxgfL8LSF9qzaMsFZ3bvNd+Q8CyZ3ZwiaDdjANBDQd0ybx1zbBVTFSuO8w0yXThuLkYMJ/9ocHpU50BLWZoTQiJdKWYbVJVXYU+JcvJK6WLAr41TR9jw8wIY82SGnLOWpvCPQNCqijTJ4xH+9lXBygHZqGFap+ovYqr3QdHnQLkFmt6HG/WQ0Bxa4fRxNN4+b9kLTjLzSBse80tPN2acDvfOc436muKCTp0LYx9E7ipff8fszOCV70Iuzp08al/EBrXacy8+NKy8xpItecmqvQhcMiKVXwLkLRHJLrWwFaceCpEpHLcrYmI5pQrE6vD7MyZR5jV5CGXEJvbfrsn+63aIEzbMFZtUajU4LuElxJ5thZjFJ6Kx9aucTbeIvDg5mHirgPepvgECNvLW3s9rLt2+0lwI0azGzbIGTpnwjzgICmbPo7L7RfW9rGhKrffzCoFSobhBw61DUk/QO7dgJSuXHyJKEaXlDXbyGGTQitOaP3M+5vlWXDSYM1iFLm8j5up92nccms1ZNlL5ina18w/SYwbdN5xywuV6k06TfTljfzC+UquA7iLpdIyePyTx6n/diW8lQt7hlKaH7nGRsFl6aS+MDWUV7I2Tn4+RwJzMvmGaiVgXWP74559P1r72Y+uHE+l4Qf9ZHy+50BXkhMcdN5rSfnUJd+yS5XMvrYd7J3sopNyvDGYG5q+ikIH2Keei8Pa6JeuxC4jP4tc0TEZjt8L2bonqgfU6dMumERH7WS6sdCGyhS9Gw+lmj2T5l417qAJWA40qXtHw2ENk8Gd3sRJ5OVe27lb5XqOaaJH7tnxe1Y+gIHOepMeRz3cyAFuJ+lq79huyA7NBAujPLDq24xRtqB+7Ua14j2AwvLukL4Oz5G+1ZmtdYVXpkP2fvJT72gIbTY3H414o5Xd1iws/wT99bjLR1fSGk4ViOkivnK7HvAQH9NL52uxDt2yWB4xveZhZKyWEr+F7Oz1W3JZSYEljXHBXYFzFvHUhp3TG1xiE3JYhWUG97Zlcogw9nih/RyGnr6uGuqOyNBgYFFTT8hQ+Ot63ezxq7hVOlLWfqtPKFtZR80z87rZCzDXzX+lwkvuvB1jHq78y9qV78mFHaWXjfacScS0ydVW1oX2uvAPuzR3b4DXFqMsPxhQs/CROAieTtnCNE+ADYsHX7BFymh0nH8OyuhkLIPHXi4wemzD3z1BGs77R7RwtzIyPxrdfo92bZjz/fBnkCS0Hyn8g7s83mxUI/LNH5emtE2mzv/Y5xvY1cnZmH32BPjHt39/EDCGo9VenPXm3X8wFEeyNE80VVe2dV8Yk8DZCYLt1nRn5unBLzZE1WrEi2R2rPxwIIOh2etNKsqakBIQCDJWClMW9kx0YBtOGxJfg0+3D946o7fzShe55/f9f8BAwUHCQpQ1E8QORcM9rAvGGLOpNDK8DAKCO6o2yMsOpSqOxya4MxvSSp3Ikc4jVg+9OyEuC1e7xlzdXd5e31/gYOEQWBfS1c+VtUlITpuPggIHAy8xHLTOjSXcjDXWrOtnNu5W8soPgVqHdKYnL1EZtOJh+nr7e/x8UHN9+vmhf4kuMZl0JJuFaBQOwJuCjV88EYr/5FDoIoviNSvbRj2c9YlZknUfJMh69STjjks3DvZj2dLlS5gvVsakeQLZuYBAINoyA2fmF47jLMy7dY7n0TBBY6nh8g4Djxt1gBh5E9WGAH5W1/lUWtPrV7BhxZbbNHbXzXBQk5H4KSrnzhXtTPL7ieWkm6RlPaGrZsYpu4xV145KoxJNl49P8zg129jxY8hgwT1uy0djR0KJS/WqvNGStoeRCPZcfHTiiC5zQ1FhqJdT18ixZc+mXdtPZyRt3tLZksFiiXCBWP3ALUJMjWo30uU9bbzkcTuGQxW3Xd36dezxSGcfQhUuIcO7OQQ3YW1wmuUo8aobf34fRdYaqOd9/0ZrPF4UAABw59/fP81QtPovrsA+mw8GCcTLLTqMDrFqu/ZcmwoM7/BLhIpwUsEgnSfYK0G/AUMUccRhFHQENnx6wgjFGDysZ6WVOCROHKSGElCo71RYbQkyPqjlQPpIFHJIIvcwkcioUloxEFk49IwlGLEwJQlyDNOGRooY6+6NkraKpQoWayxyTDLLJOFII90j5Lf2EPFmrhFcVC8kOoFqRC0wd+hLInDMiNLCMfCQc0MtRVgOMYeKAdJMRht19NEN2AQBLSWDjNCoS6lg7B80F0kSzCpNGSzJAC6TL8zVltoshOXaMNU3rMKEdFZaa9WloDpjUskSNT0FLpndOv+dkxI7feTK0hxFqmuCyWwsgxvAYF0nVlurtZbIR24UBtdCU5Sn1AB7TROzad/DFKBj4ZoJDKkgSrDXf35SBNh30vMNzmvz1de/bIW9LVc/ENUx1T4qIyjI4cRVpg6O1l21NYbs9TXOBrNcZM7mmnhn0X079njMjE+wQmEWrEzWXColUYqqVz3w19hrXhaik5ef1fhUndK7SdaPe/aZppqP6lQzgOJD2TnmeD756GJ/IQ/ITy2U2M1ui+jq3R7FzJOpZn/2+uuauu6PvC2ZLZDA8kaG88BseKBuRmqRnZiqWiTOoWqRHTKnIFyKSkptsAMXHMq+lQZP0KDvbbviHDn/poXkd72rsNwnn8I3orTaTcEugBHMag6CqeywmzlIYpZGjgdXfXVBUp8tWtIhHvdhzA/qMuUzR2Xq8TzTmM8uw0ETCUtGnDDpGaLpIy541pt3vr/nXFc1RM0xb7O3PFgbbWCm47DJ6HNtlMqduC2Q0dnn01efzAnwTlxx5lvUtgS5JibCbZ741ktSIBjJZobyVcJPuAjWFQqjDqxNS1LvW18DHQiT9jXtD9KDAakyhTPaeW5SeZJSxSzCP2JUKnZbwErn/IQl50AFe0ApBske+EIYzoaCLWkH+NCHQZ1YjSxAmWEOgJWMyPkgfLIbSg9OMRAU5o9dNoxhE50Yluox/5Bws2AiDZKoF5NxpnA2Q5pn7BAuF5ZFQwbEA8vY1ZcnplGNMUneiGAxk3mJCnd+wFPleAihffivPmyKGqHYgCxX0SV0ayRkIYfxv/iFcIi7aAvbHtJD+y2JLX4h4aTwhql3hBEdmopPZaRjSFCGskSZnB8fdjUlSKatdzJJpE1KeZdExOot2xMd4lRwimoA6lTVE2UvfZmZaWmSN18MGXiIWJMkHeeKS1vUwVbIjMlMLgesYY8QQOilVP5SmySSYmZ8MEY6gstCvBSOOLn3nWxuZGVY0swjrnlBOs3Bf49cotk4cM2mLHKb+6xWNwvRxkCsq5WTdF3GaAkIT67QYv9CBIPdVtLHLirmArl0A9meckk9+JOfG91nOvXxjYHq0x4zc4gBLXdMCW0uUkyBRBY4+lIzabRnMk2pZUJqCIIljH7rvOQ43dGDvnBDoLqEaVHHQlOPkXNNwsThIAalSqe0j6nC+1X1zPYR5azIDgKzEziN+tUReXRIFFSQRUXqMhe6iaUd+I3dWAXUqHZOhxTrhtRM+i5SaaR9r0Cj3MD61xCJNURuXZhS7VjTcXloFXuZaOl+eM9uLZBkhr1YaNSwsZPwwF4tuwpKAfvZ2CC1TO9MAcNuGtGzJkVO5jEKV3Xpr5y8sUo+dE0oqkZR0gkWtLv1x1Q/JljdWk9PSUv/2cHKSMymchFixZzU5S46VGNhCHxZ5G11XRJcryGysWjVYBEKcxAX0eyZ9typMfAo3HVJw4+DDOrNesMg1ZrTuvN90WnFUjOaUtdL9ivvHB1UqidFAqJyg6TxpOlKeCQvIReNFJj6Oq2ScEW/9KXwV0R7J982w76M3RyLUqm5lLilQ2tp5NU8XNJbaknB6kXN6PY6AEQhgysbrnCNDXHhf94Uu37FEVVzV94JSMETQdQnJKkzMnvg1m6uVQVGTEdjG0d5S9XZ8YJOxF0O088BBFgIUiqmXcR2GBIB9IUmWKxhVwJwC4OUcpu3FVIcs06tw8vAmSuqBwqR43asHDKN/+ZB2v8tswKaAMl78ZJJABbKMOmpspsd3Ys4O5CkX0gii81sgLWKI15QzmBzu6dpz1IiZimr12mCyi7KPlrVYQOcoz0pBUJfOtMjZmuqXVbFKQ/PdM1NyyWzeGpnNXrVw1bWXCNNpprRTEDM1UisCY0rxq7BSSAggJAVw2mi7rKnICCs1h4mbGKH+9M9dqI/p30sRHDWEjUsBRCVkgng4Brcda6rxUxI3ix9hM3i5vfPjs1I5mmhvSK7NhM2Vq5m7VsDdvYVARknXFs0gUfbpkAByAM6AbZGLtDpd8fB8u/oXieVnFMpFbfqkx6p6OEeYHjEqSnfhqRWfEaTJ4+Us//wLRvRhvLMdq3n7XGg0yHDV7bWKVmgM+lWAs9GyFpADkDoKxHrS13RHDPc5vALRMHlwcGzoUkAu6CH/R4/n+S1otJt1B4zFRwfoUIyAXXkRTzTkVq6mMV4tqgeBntP2wyFxP73l6Qb2zBUDsWLrW0xpEZiupnD26OelGuKDQnSybP5Yr6XU2QN8JvHx5xj+FQxKxziSkQP2ZqSz5wsuArBiea3FmVr9FmDMQmiuUI5f3sLyxPkAwK91bxKMXHhdqIMcZWdo6HewlmkfqVd+UkX1hqz4l76AG/a44auLwr+XrnnrdGy1P452qIA3gWQ1QBNCpJRMZHs02e/fyuarib/glsLBrmLiquCa4gZbw6q73T/RTB++PoTLNAZEouO6cK/CWs/BbyNN/Ceftg9yIiaurE/JBMM1BkiWGKsg7usSzG8X+GkpEO7w5O6UTOHOoDABWS/9fvAxhBBRUKwzUCEqTmebZg0PfM7UeGC9IMPT4EaZ6A1y/O24QkO4+k73xm8FMS9FTQGmWuJfLol3zoIe9m1VTIr26I8CVoH+tOwPWs3IMkl2zGfWMGNZlkRk3kaJExCzvOk61sQFGTBtgMEJ1izs+m/MWqXGUEeVNOaVEkQCswSIEzASMK/1fMCLtA+rfABQ5SuHbm/BlRDSCyEN/Qx/wsGokAVFJlDdtK0//O4hQrEHopaK8GjpsSwD6KBI0GhJkLEGWVjmAzZjk05HpiLRFq8sTZEm0p8CdGjRDqoFzLLo9lrNU+4ieEzEMCxqBejmINyEFRUNkDRvlqMRhaQl1s8pyb8hShpIWHawhFsC/bAKiAEKk3Rkh+pwwzRNCfJxFX6QN6xopAgJoUTRGmcx7LLQmB4kElUrvBjBBesnH6RoAfruaSjHDrZhgYcDRQzwl0DsIGcOcOZBKNjq4roQ25wkfBKQ3pUwyX0IYzIxxegqeaQJtFYGSWAk9FRkwhKjuUqtAwDs10JSMqZNs9qCr6aIRDJSJz8KLfYSCIoMZVpDy1BjCQimwCxi/90BLUGM6ADkyj3Y4jl+Y45rMOD+5vxeLBDrLz82I+c3Mqx+yaMbJ0CWYaBGslFErxEGZ13pMqmqcAgyCU4wSzjQMdxMwpTybOr4wtu5Eq9PKqX86g3ZC4TcCjuWxjzABcEMr9A2ouRMKJjMUSoIEeUKyUsG5bbecUeg729zMyRyrzEqkanMRpvXAuSIg26WR4zEipsEIc9jLsiMkG3gEFKe6z4co6RgUnNvM3NPJd0asdgaCbSIC0hHAPiC5RmMKDfIMLHMr+7sp1HRLMse7ng7DrawadQq0fcvM4wYz5DG7DJ88wWcKQYrBg+6arTQctVeRcZScT92oRXsK2u0sP/b7O6h0NG1JE8/4oR0cQB4Ew77NTM98k8q/vJ6mSjvVHE8FvLzfK7PMCanniVXRGFojSbp/wMTALNhyQvwDQIdWnOQzmu/vxQYFhG8wKkr8QpjoCFtLAQvbGSdPMSi4KKZcTBUmC8S+G4UiwdcbS5LYwxmBNMEP3RuXQBOcoxsdjCYDkPAjTP4ykM88k8GbEsPnyoEbtE/+LM7DnCO0igShLILC1RIN08jyKyu6QVOTA1lGxOUNCKKaHQDaE5ngMVvbshhIMxZ1jF+FTNVzg/DkNO6+SxL/1TldEvnkSmdFEUpUHIvPgN2ksgvinHRHMKiIIOu+CTPFxTVXTGiCuO/yzSUkDt1CmbNFshxplUkzfBC6Zzx+xZu9m8ikWkBClRKPskLj1plSM8gqOMg6DoGvT0QE/tVdq8ukHVlUwrCsmM1cUKAhJqmKvgOopAzccEncV5li06FUbTvIvoERb1NXBJPl71VW/NIT+1FvMIF/mwVmeRsdR4UZMiCUFjT1oKySUKHzZDUUpQ1KpEJxr9Vn39TmHzSD5TpC5MuS/iRDFMDIOk0ysdWMUMFQ6st3Z1UcnENDeNTXnzSnYVoX3NWLs7UKGDJ8JRTk7RT3IEnwgiSN9hp6tKy1yJPmjSRzvJT9ZcOKm6D2QtHFm0tyLzUo0F0gvzV7ZABcBZPuizpf/vy59UNVmTy9POOsltrRMAYk4hI9rgrLiZtbxPBCTJnKhCCdad7VpelCGg1Q6Ns6fog4eZqZOqOVu5XKyTnSMSK4Bqi8Nb0gsjCMapZROu9Vq9bcrXEac8xTe5RQkX6wnDm46wHDE9sz1B0ETFaBJr3FvI7S+wlA35rDX0G5YgkUmrNU4VI4MOQr8bASiOJYyKkwaNGIwN5MFw9dnIpUdwC1hvoTOeIZoAkALys9bAqFm6hZCrxNWRQDf1YEM1YbGEUNoaqbmwHdXWXV6WYF3C8E4oILSWW1Ld5cLqOZ/Wk516oU/ZpLQNuF1YdcqhUE4B0lnmPd/IUKbUwKA8XIH/hHA8PW3Iy2U0IXLX+hzIxYQxbRHdDrAzeLu8+L1f3VtH9C1gW1FfUBGEBYNbc4UP/SU+KwAM90xV5CAUxnFMzC3XDvhf4Wy6Gbm4WQxXAx7hWzHfCGG7aGNbj2W5adgEIjSiMfREQeJBx2xEzSXOw0KI+0gCUaW91xhbEg5iemBD4YDJs+NIUkUlFn5T4yRZBYXPshjFRhzOyx0BAzi+lkOAzpWQktSe06HCVjFhIR7j0SunIkoiwGzXskUIA4w4lawTdSWjnVhjDa1iEmg5CqCGQhuyj+CqitBgP3VeMqZHFBUXCGTQOnQ5PZUAPFYGjekERKta8jlFYTxjfGUV/4p6XwLgv9ZYX7RSt+IE4OwcZBLO2lx8TiJVnmP5CfXi5O0En03RACo0jQjyu7hZBS8QQedq4DJ4xwlQvfeF03OwW0462yHNN0piPdQk5TE25e7qA/yhtUeQByIys5gLByXbuYV6pmJBQ+dUXQ5rp3Y9DVtNBilY5hpZjiz6AeGrLHtkZngW0D6YmgQ7SNVUy0FzADtrY/O8Upb8kTyYC7xFTdy44aUUBcJ6qno5WsyVR1wAIUGOZ9cNqY1ElH5BIozgP1eOQ4FBOQyZu/UM6TXGIePFoYgMgQVT0uWUaJbO4Gn0PnK7FbkbFhxo5Anp4hllzWmuvDriUghV2C1FCf/+BcQQ9t5yjln+GtCW/lAZU5mGEeMVFsMOSYWKMAVrm6ZP9OgNOSFzOlX50r9dzlwyW42c6Ix9yzsRQ+pn3Co7Xer+FFX+XJqPco/0TAXN6taUO6Ay0qrTiY9TMkyrPANayOX4qDu7Wz6P/tscCFrQOFVx6Ee3bl2hPSpoHd28kSRLrq2+3qrUyEvtsSYMHr4Z9qFoZaxBMsAbPM8KbuB2jmwgTZ2I5ltLUdv801OTCbJ87r8xFZ9P4CPVKFk5jksP5dIi9A0bmg7KIevgvVMcam3XBtHSHgvm9BHL+RaKpQAEgE6z5eXJ5CGAAdWNUNQq6aloFlhExWFQaLcyylL//Mjb53YzUL5GlyhVKb26whs1pUaK3P3aYiOp9qJGLbiRwvuj3/bu2cY/2XPAYnzY997L+I4M+oYN5MBsOQUNiybgvznRAo+ag6XLipzFENuwI5oZbM5fhUsMresNvG5wFg/RXJUrnFEHreCq+UNT52u3Icqrp26cE5PlWFbcHA0JgKbRDIS71mxxJPcmm8o2t4TUIAxqdZ4HUtGdqFARJV8y7dbaNn3EEB4MIxdlEU7yrXTvf0UZ5cPQhlpFXKYSgXqLFgrcUY6TXO6QGiaviwNn3EUFQA6AL2fo5BJzzSTzQdAfTM5vO8ad5EFI2HU5zlGEMy+tOYcHP3abn9rz/yWltG1rbQHQSkDvdIFQAVq9WRkvtFzNalsKWLH04OdN4Hq2xa0jH8Vd1DINE03ndE+/9RfcWDalYhinrVCBGYxlwZ+AbAJ3YcyWUFGspIvWjZ5yblx/9tbxM7UeA2rMuAr/ZAa/cVTuvVw/lfKkS6VEsnWFHXZp0MyGdnSfq+64534GtavaG47MIfJFp4e1Er/xtJ0w3KDmXD/3MQVNHolNd4F32WlMGWAV92qIqzNe1GG0UxS2EVIgw3s/AeHLzyFtdEXu0qc4oYHveEjLoYRftgaFtobood3OTmTNYYrv5wijWIM0+BzHEEH3+CTv6Y7gOWgbaaOdIBsP3Jub1v+c6akYyfKLcCfVoMO8gF6aX/rSOtpQFBe+ulbvMnZtDoojnlQEL9DMOno2f3pPoKi/uAUrZfpOT+Mw/zFuc7H3AlzI+qn4aeqCa87MM02GN22tx1ZcLd/qZfO4Y0gtVDnu5oD9gGqyD/TzGgnMEhZO3aCF56Dy1XKvoy2B62q2T7DOYkSpy/AC+WPL9bIqH3kxNLR/7B0Z+7JiG/zCd+1E49TDFI8DMT21t3I7TEiqD199L66Z3RExqaeChssmxZMgUiEGcS44MGxwTX29lZ7RELwL459KD31lpwtM4d1MNUGtUlHQb62tDbldDDbVAk3cbyilR/4UTKdYtU5gBdD/vB5qR6bTPFM+b9O/jTtt698auVELNXVgT6mF9CfV8xMnCAhyDOeqzVrq7j8YiiNZmieaqivbui8cyzNd2zee6yC1WxyrF7g4BBeBUTjEfAKVIW3ZkXYoQNM103MYDBfKNpN1XIFGshZtAZOXQKhzIIF6JMj2lG4R0Cv3IsYVkkBPIRNJmI/iImOj4yNkpOQkZaVlo9CZhxBREt5nxhkhkx5RKQrHIchbnOrH01wpwaxDgetPXNsSG26VWlrZ6VeA5gsfMC6vBlJi4ogzCADAJXW19TV2tvY2dzcK72CxFux46u+m6pxpy1gIKwbpKBAssabBLEFBgdhFFtsuGGKg/9Sw2jAkyxwrwlwcWzbK2Z8/OKR5q2jxIsaMGjd6k7hImR1xa3poOham3SZdBlEt5OGKCrE4VEBtIVBLHz94h05C8WQQIco8vTyWaClQCRow0K5A4+j0KdSoUqdSdRE0RyKBIrLuctPSxtVX5zr94GOl30EiHfThdOnhTpIKzmKpVbeqFIeGr9KF/YJH65q7flM0rWr4MOLEihczfibnKzINT04Udldq8t55jy3sq3UzxMtUWyYoFQMn1qmgV+d+Rckn4a2+dys3rm37Nu7cuq9hjlxiC+2Re7fq/NLD5mc8t1a+PtjKECu6jkb3wdBwpuTlI2Tv7u79O/jw4nUEH/9cJV4Y4HI/tE2qEhCpeu2USu81TtFStRv0Z0ekfTyAAQo4IIHdldeEc5bxdB97SgG3DDxJeYIUGEiEdSAJdtUhjGp6cCccggWKOCKJJZqYDYZCyVYQaaAVZ5wfqpwUiGhFGJfdfypoKBRLK5n3ATOxQXYikUUaeSQkHx7GAXYn1NdiC/JAcYiHXfk0WIo1KDmcZfwh+SWYYYoZg2amdcckfxg+YUhwx9S3hy/n1aEJHSLNQFSIIjAlFzlj+vknoIH6Z+aP4jWT431n5WgHWubs8VpgY63zhhgiIerkkEU5Z8hAXAr6KaihDpglJVta5SWIIOD5wkuPQpqSmXq4sk//Lu6tQKqmqcrpmKi9+vorsLnCcJU6/zFpl1kvtkGbrJ2GYVKE9u2iAQIIaNDZpb9lyys6bnEbLLjhijvuqQyq6AQPSUUrqafSpnJHIXXYaoG1OLXXWbf4BaLWUnbmiSu5AQs8cG4AO+lXU+mV9sm0N/Z0ijOVKWNdpNrZi28HmvTp7rfE7VEdiB/GYjDBJZt8MlQk9xeEH3Q+bJ6pAZ2hcKQ2+hHnWvvMsgADGAdWzI4FNXGjC5w66hCCJGWKMtNNO32DymAt7WIRoxDEYG8ro7NZdnGxG2lqCOhMi844NCmsucqh8oVeT7v9NtwxRE1NkwqtmzbL8DTHb8057Yfx/wA+n4VLrfnOwKhpQ/LCFapxO/445I5ASdmlx/5Q1oKFemvClb3JIdlPWh3dKT+Ee1mjDJn8NMLMtgaU5raRyz477XoWbjvu+8U3pcpbrDrF5fpx4ledc0i5OemAEUrDwhtqHTylR8BeO/XVh8qdqVGcNnXzRD+Pwu/P8+nQ8A4WKpp6Qv1xdg1K86jr+Uz6az399YeJ/WWxw5C17vaFkovyjkKjog1QP1pp2xnQNRLr5A95GVNOiu5muI/lKWPzKwxF7KfBDfZqbiYoDXUo6D/TBa1hF+oTYCbTFaZUbTRrgkcs2qa5xvEFflvpW0oyJYV9Ea6BH8ggB4MoxA3W4/9yh0INV4LDJoJIpEzFyJz/4JCC0xzBCJ6YH9q6hZIxJMJr8tLfEMMoxpKNYU/TOmOLAEIj7tDsf6sQTrMyRoc+fG0/6BvAEz8Hxh45Lw/YccM69jjGQRIyPNlbmy/s0rBeTGkcIUTUnhSSoFAEEo8JXKC6qCSFrxTQdwsc3w0sdLsurQ5rLCskKlPZmEMSJjsQ86P35uSgpkTyMWkhhfBgk4Y9mE8FSBmMT3qJjisNqheFOdAmg3crQaqymc7ECjN9AI2FNQN8/CrNJp0DsdLkkQImAdL74JSh/MVLjZrzJqomcI6bXYpUynsmPOOJkTZuQ02LMiAAAxm8Xj5GJCH/8RK86FGKK73zhTgyosxWoM7qJOsb0dTR1OQp0Ynu76E6KCMWlwIQ9wQJVslY2I50MQQZemRPrIvJWx6yk0NYaDtTgwMWv7cdL2FIhhS9KU7ZEVFJyPCdeGNbkCaDSz4F5Fi8c+Q//mJFKgg0Ua7AzCW9mQt9kE1SVAynqvazK6otkwkezClYw7o8H7AyYsuZZsuA2T9skoY0D9qQUC35Uzmh1EZr0IszqIoPA6RmhHMFHd48KMVd/lWshj1sNcoqI4sqc1cjS8MgHlWGnODSFChhQ0O89qopeMEB+EBOOCNWx7rEVE/jLJ0RhIbY1bIWMfnx6otYKEVv+ksJ2ySe/+s0+bBXIvQ0npiDF2jxQT9UiR6YOeto3YGqrKWWil9tLXSjG4nM0bMujUyQVJNqswHyJEIsROgwoge2YIKOA3qlXF3Lq855JVKhjQOsA6Ur3/laox02BV4n8WgXTtnskwIUyk7wC0plaIyw58GQaNxaNBySqR/vHSt9IyzhSKwIu5pEmh6fkMDqJOwWQEvvj07SN6/OjBde8JlY1su+Zdl1IIz1ERZ2OuEZt/a5EFUJohT1KIRq1zQTu5kcXRnSvi0krgN17G4bu8M1lY4EZStKWaZQWhpTGaxbmlyphrTQxH03aeR4q4+88sA1zFFW65kWlb5oBiqiqbLreDN7PP+LBQen+cVVvvOXbGy2iLJSS5ChTgQXyzYzgyJZx7qZmxw8DP74pCdafTTDblbGBycXv0PDowFniOdN+0rPzLMzJjYW35WAeYtArpsarCCO0/x4Jm4OWRHimNVRL6OVOfkjp3MdVk9vYMq+fPEd/xHAvIhCnLgNhU2PC790HPjRPFzwIkmXoVRx0SWg1jW2wQPE2vjUKnyGzH5BKo5pkiFGymjUZdSlsWixep2BaOh6Y3lpyKqAmKWLj0wxme19h2nbJGINgsFtUiB5kWjoGjKQCdebbjto0hYc3OJIYO8KgFYESZiJOZLJNcuep8/8/nj1eO2xCWr6tCW4UomXgfD/rOi7xXlRIH8bS+fJpfA/nOhBZ2caGph5pcy85JPHQS502Ym8Cf5sYNSALgx7N5kyumP3z2RejJbyRya3TdvwlvlF0zUhfe8ZOthr/B88IeSaJAdNeAELL7Bt9S2C8e5Gk8AMuyrtblYvpgUPoHX3wMSyVwWltMMueFUqkZlttiEtRwGXo79bCIF49ke34o/06LPIOqmQ1fp73a2JWgPCrZpyJe8jBg6+9DllnLcxC1HakuHoUdfv46cwuAx0BnDAw5mmRxMYbEqL7Z/MUrf9ZsRL9lEiRTc98ps2cL/qiHibHQxQzGN8Zqe4DomYhe1h5FcULlLu24QFIWoGeXyH/6A92ro1zoSK12snv/1vK6OMSU3+kFWpcGFRcDlWbAF87F/vT4R0ZGlNiRHF9mQeYWUF1XXA50mZpsGFogGWojQapbkfBZJI+FgC/EXJHUHYG2mHainM4gSYZyGHcOkdrfQdYB2VgG3ckFVfb4jSN8Qa/7SYI8GXcOheBebgkQSdNNlZekHRQdUK4PUR9PFNtY1gcsiZLUQInpwbLlgNlpmSD90S4kQUT3TFfZQZ+riUDnahBtlYE65UDQrPxN3ThZlJW5gfARiAolwWc2XhcxCVLe1TuWXdZqTIkhlThtFDu6icF/5hsByfvgTYtBBfwq1MefAPEtQLCKyhEZlBi/8JlbHxoQk1SuVJUPwFRvCthFutS2ptGFoBoiiOiQcJIiz9EgS9AUutGu+kzxwZ20g4YghUHBW1DsQti219QnOAzCd4FYxRTpTNmRi2nkHdSLyMIjKCySY61CNUCfPBEdZsnIE9RKrB1izmA345Gstd3rqQxFJ13Cu+1TJGgXXRRB0miiYmozoWCQ9CQmUARbIAndmVgwHFhTWWwBre3LM5YX8kFT8SId85RND1BUwcRPg1VxHGhymuI0NexELG2Apc4AjZgRndljC1HjC0RFsQgN49nTL9ox6unWCkXSKtGcYtzcvZ0OSoWjFOhsskU0PGJEckXaUdjlHEX0MUBur/xEQL5gUipssWOcE+7IO1hFClwGJKrF1B5h+IeA5XSdtlaU0Gpk93bcZ/ySRWakSWeN04ak9hndKc2FCXPJ/PtRdAzpWMPCV/CdAxVSN9aBlFGpWBAVgBmYtCaE4mZqVeWoTXTcJXhcX0BVblTFLppNtVicUCRdvmqBqDMErbLNEzMtjlVMdqCNro4WJaIuVebuZTvNCWJN21yU80ipCyxV9f9pdZ2tcosZdC4QVCpo0ZuImZMRWLJc5Twg9sjA5n7qZr/SLeZQ9o9k95kYUguMxIcJGyvEDDDAInUdtqclVX9lGzaMU/tiOWsRH78aZ2KoLHteOv6WHxrVuqcBMi/4jUVXYg3+zYnHROU+WYHBLGvswf8UFPyeGdWB7lBG6nfmaDd6YOGE0elNgNN1bQ+xwmEdCS9o0E02ljd0lmHxlM1iAckZFM1szg7XHgfmYogURhvuVLXJEPVyBnxzEaeFmQAd4gWhGDE3aYeokQhuZLi9jiDPLiFOGFRVKMhuaoiViOQYCkfbzl11hos43bOR6D1+TCIUrfcwqpQQRUFuJnOjrdc4TevcmVjl4p00RfzGGVUtEnfIYIp2gXh+AThQAes1zdsulPdUWpAnmIr/WhH/oQls4pX2bnSQno/qRacjFpJ6aDKNmoZQAQjW5VZRKqYtoaN9ppCEgknTYqNv9IEKuA5HVYXgxu3lYd4rkxHZe6SDBokUH6JnRaGLKxjp0k6n1CZI06qqreRnJiSn3+i13W5Kiypv55yrOYkzq9KZKRksTxzmzuwn2hQ3+uKrFOh48e6C0gk8w53ZTxTxclXLBKIyXhUK1+1DDGmkr5Bk/VhfDdJWnq13AQZrGOazdgauUgTF1GJhdepFiMGxMYqa+5WsINVYxhHsH5y7AS0Bu1HWNWn2yRK8DSjbhqVTsMnHfSxbFWH5xR6Y4QVKZdG7Q8anHEm7C+FIdBasBmLEYUi6d6m+I8xoOU5cgZnc7Nau4tR8RuQ5uBpGIxqca+bCSEz2l2rEtRqA3C6Vf/Thu9EhQ1UkVRXVQLwqzQuuNTuWxrqsxgJdKKymrbjai37hiv4c+pbod4nlC+Di3WQptTyljQ9sfVttLBLRST5dz5uQSHfp2fCctz9cXTZq3bThcgZBK7qKiDDsrXWgXkyZl71a2jSOPkeUPzVOvbDq41sFOOKMtDtk+50aAxZGQXBdM2tiqv9k66whLOgiPhZi5PEdqFWtqLogjT8iqMWU1DEQ9s/OegfmfgNd2v3a3mvu5pIcqkbio3yJgqSKB1JFDdLW7Y5uV0BZqLhS7sDu+tjIXrUsPWloAX3C7HvduyqqKQvKr0Qk1a8YpJ+S7xZi/aYa9WfiQayGISomop/12hoMqffTajrgpZ7mgv+5oleLhkNgWAAejMkxFocDTS2ykqNKGXpVZs+/6vtg6nvq5uNfiiGtSv3npuiKEQMEZpPblnHghp4gLwnM6g0QpnY3IvfnitHrQFZfrF3jjSSbZQjtXRBEeqchwvBQ9tkoIAimHwTF6NB3RBZnDrWDRcrTCqxAzhRqiw9pzwCgex3aqup/oOHxinK5XqtRJwkiyED9skEAuxFFPagWCs2X4jLloQKaFeJaAiBmrwFIfxRbne50LgnI2qerDeSTGxX+qvGGvvEydWymkxHSvnCp1b24bTm2ilG3foG18pH2oEReCKCE7tcHHe94RPmbAxN/9E8R83qncZawwM8i0AwBzPpfiMHZoaEdQ+y2sU3iOHslQUY6gpQgaZ1fjFjqZ6bkCRH/C2pijHMsFccMds37a88o3Jsi7rhr9JMigI7voGc87uMjEjSS+7o8uVoySIDhgXszOTizs180HNan868jNfsyBPww+7AqMOShqXRzfTWhljMzkbxikPwDGfsSK1xP1yEuBxKEhJ81mW8zPHcSSc8yO4j5eh5/9YnjXTczHT8g6YYin+2DPqX2Fc3MvYM0A39NkRLeBWr62cDTCLLuhZwj87tEb3cLTBIFjWMiNk9EbTczqjSOeBZ1ed4TDjgEiPNDmXdDNu8iFPL7IhoG//MrRL53RuLJ/qAl/KLdEiRae36TRRIwZMj2e2BK5pjk8I9jGoFjVUO8VRP3QfAicaNAkPtnRUb3VIC5KSeByinU76Xi5XCzFOd6ZXW+yXqidIZ1FZv/FZgwp0FI84C/Nb37WoSISTIs08S4484zVgT0WnisxfpyqBBjZi16mW5CclHNNJJzZkX4JZtQAq8zDynhWiTHVkb3b7RO9WLhbqjPMXj4Bmc7Zpy8BURu+LGk+s0W5isbNTn7ZsE0tqOCM4VW5dd/X5yjZvU+/KhLb3dA9lx3Zb97Zxd7WCcZjXIh5xHzfharV4tFVF8ki/HmdhO/fwQneAwF9rsCJwNjd2/4e3N8wHnxBg/FW0eKe3d7SwTt1AXKs3fMvA7KJ2Yb93fN+3Ymg3fu/3VOg3f/83gAe40wi3gBf4iBSYgSf4iNTDWCu4gz84hKcSCDHW2Ua4hVdEHkbJiV44h182iyGsDaRsh4/4JNC2TdI0iaf4iY+kird4VLwjY7u4jG8sis945kJDafeKioK3jY8rjmuzycB4jw95yhC5kWfDqhzNdR85k5tNkz85WeWliPE4lKe4VW9dlWc5MjOylne5l395RVRGR5IJoIL5kf8tCIw5a7rqU5u5jLMSeru5nKNAtcy5nXPnTk32nR+5kMuNZe45keuk0c1FjAO6meOvzhq6ov97FBzWGpUv+oMbJaRPOgqzNaVDOms4+qUrukD796bHt4V6+qfzt32PuouXuql3OBen+qV3UWuzOqCjxpLDepOzgajTungXMq5jet7uuq//+pejOrAPO7Gnt60/erEnu7IvO7OHcY43e5M/O7RPO7UburRXe49fO7bftXbf+ravcLcj+7ePO7mXu7mfO7qnu7qvO7u3u7u/O7zHu7zPO73Xu73fO77nu77vO7/3u7//O8AHvMAPPMEXvMEfPMInvMIvPMM3vMM/PMRHvMRPPMVXvMVfPMZnvMZvPMd3vMd/PMiHvMiPPMmXvMmfPMqnvMqvPMu3vMu/PMzHvMzPPM1b17zN3zzO57zO7zzP97zP/zzQB73QDz3RF73RHz3SJ73SLz3TN73TPz3UR73UTz3VV73VXz3WZ73Wbz3Xd73Xfz3Yh73Yjz3Zl73Znz3ap73arz3bt73b23kEAAAh+QQFCgAOACwAAAAAhAOEA4P////39/fMzMwyqFGUz6QyqFJju3t/uo9YsXBlvX2Y06hKsWY+rFxFrGE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z58+jTq1/Pvr379/Djy59Pv779+8QHDMCvWj///wAGKOD/QQAAMCBpBR6o4IIMNujggxBGKOGEFFZoYVL+XUhZhhp26OGHIFKSYIiOjUjiiSimqOKKLLbo4oswxijjjDTWaOONOOaIB4c60uUfjz2+9eN+GwAZZFj6EYlBAAEMeWRZRkrApAMBOODkk2TxKECVU1q5X5ITdIllVxwGsGUFTk4p5phgmWkBj2pWGeUZc7J5z35VaiAmmG3Uaac8SeKpZ54SKPlnVoFysKYFi5Jh4qH4ANnokkxOKsajkOpTqaWMcpppVJt+KpefoopFaqmopoqJp82cquokrGIwp6ur0PpqKbMa+gqmt9piYoa8qhJsr7P8SuSwxG6FbLJaLcvs/2W2PitVtNJCJacQ1Fab0bVBZKvttoTy4Oy3IcU6w7jkpqvuunh5y65P7r47lKBhhisvU+bea1S8+v7Eb78+5QswvIZyOzBS9BZK5cFJLXomw0v9y4HEEEeUcAoZEqlrxSSZ6yecUnLskbtRgownl/YWurHIC3Gon5smpFwvmjxqzDJELxMKMwh7esnpygJIEPQEFN+8jn5bZijwxBooTcHQDggQtH9SF210Ov41OcDSNOspK5WVXjA12FcXlHPUVk6KZ6JEL2zkxjJXwHXZ+3SZ88Zrh9l2kzyHDCafVtONzqlEyhyqwhNArQHUhA6guJWCAxTo1nGrLOXFGdh7+P/TkCcedZ47R94Ph1Izzfe1cZeOgsGiAwR65W+ijfkF8V479psrt87O2XODsN/jtG88NutgB667NWeLMLuewFdwu+yLwkz58aNP/3Xlv4ewJrdy5jl07tTbk/z15FNQQAEXEG+52+qHHw+Q4zcd8gkGQM592+7vg3TjjjdPu9sL2wABNtC4sIEvf/SQXuGmZj35+U8ErOudCux2QAQKQ2kMlCAL2lcDClrQH6jrXIae90GAPExhr0sf3+qXAQKAzn6d41wFS1iP+C1vb/th4ZJiKDfY0ZAfpHob+A4wQKLlDnVaI2ASfxgPDZLgWllLYvuYZDwmTuOGJDgfAXkoNy7/WrGGDfyiS7Aoxk44URBVLOMfonRGebRRjUZkyPbylEY4FoSCSqqjHQeyKT3uESFh69ofy4UyEc5QBuga5DmmZDMv7QBTflSkMboUSL8F8Aa8iiSM3njHSjryhRo75AkyKcoezYmTdQuXmKg4OUFqUlal1NErNSUnytERbEuUpEbGdzLDeVKXEPGgomoJzGByyYuWG6GXYllM10FOacRkktTOxLZmPgSa85OamULJTGseRE4PC6UjvXkR1eGOnByZJTrf8TM+rZOPlfIfq9T5zm5syofrq+c1T6lPibizh/zrJ0MIR0+BgoORB2QllR5oUH6Ya5UMTVdBLQKnuLms/5uqmmhFKiqlQl60oQ3pHj5BmhBBXYmkDkHoOFE6kBP2UGSo7BjwNqfRHMX0JCN8XE1Z2g025pKnQAXRR4OKM4wS9ahITapSl8rUpjpVFTt9qjaiKlX13LSq6Ljq8bTqEq5CyqsCoSdYsYoLqpJ1IGY9KzPWlFa1KmOsbvUGXOO61ritcqR0zcYcySY2/7U1r67YKwn+Clhd0IqwhaXFSc+Zz8SSg6AemKtjbRG61eF1ssxwaacwi7UZSpazFzRqCBALWlDEr6ODFW1pKSsz3umslp9dLS1i1ajTyva2yREibrnxMTxBjbS7xVUYY2dR1f4HuELxVJ2Qix3mBjcXsf8Fi3O9o1m7BNG4z03GdLPLXR5st7uu+C54A3vZ8eq1vOZNr3rXy972uve98I2vfOdL3/ra9774za9+98vf/vr3M9H97ykCLOACG/jAQCUwgkGh4BiId8F2qOwHHgxhOlS3whjOcHDMGq0Ga9gQHUbvh9/gYSdQeMQ0ICEFTrxSFMNBpNBksYvvoFC+zrgS25Xxjfmg4x3zoMQ+DrJNlCRiF2yTSj0Wsnc7gL4O8k0ASVYyHaIs5SKgL6JVXoUOVZzlVsCMg9rLZY2dV+QuR2LMY6aAhM3M5l1iF4Io620c2wyHATQZB5TU7UqjRWUXb5eVxAwext5MZxhQjABFbEH/qNYWSzFduNBkMECiZdCzn1IKtVICXp/ZzCpJm+/OX/vAnhJ1qnaueGVAhvQwCajDEXCwUnUsGaEHrWoUNJpRSkwSFS9Jg8XmYNPuvTXiGpeBKF5OtWXaK7ClXEgMmLNIhWts5p6J7C/ZUsyqLPMJUs1fMioRtdFWc+mmGbyixRhMlKxkNWPA7f3C6bcrphnroq0xOtJxZf9CN810Nep113oI2cMfrx3pa1ZuTWH+XoG+T002+A383y94tpqfjD8//XJzenvZ9yYFV2NnrHCB1DYsIa44jSUNbGM70/Z4GCrYZW2ZabbxCqbpQ2KeTGgtWDZm7Wa54SlJp5/THBQb/2njWoozxdLk6xyvVMV2s3dI0fOblm4n5wAS2X58Q6aDCxbClaY7V0/EcpAZHTuco/CG1QTZOcEJ5Z+LvNjWFnQ+w6bcWXd5fD1DZh7FTe7X3VPgDF+pxFXg68UFzYNTFLvOsZBIdi1KUveOU6j/jraZAbDFHTjhP1Mrbo5afpkmVeHIpQ2Kxq9rnnm0WbMxHW+z77sESWslY+VOKc/T3kmQNXaWvY15FMo84x54c8LnTPuJ/35ituShq8a8+U2YXqIPd7ZfdfWyCcfSVgH9vNfvzfrgXxuXVXq08Q2+eCk8/1ul1prEtclGQ1I/W9ftqO20n2zSa//S8g//ZSW/Zv8U9zbmkFNdJydugVeAPGMv8DM9npJmg0dbbwdQTvd0BwQ4RKY1ulI1/BZogtRYj4duFnhzmfNT/ac8xhWB/vVyocc27Td6u+ZyHqgy/QY+N1V+dWZ3+vIwu6Z1iYOA0XdqoDM0C1hJi9Z89zdBJQc+NMgFSSghh/V+xPeEo3VwSAaClBJBy5R/NuAmhbc3ENeEUNg0otU+VQd6Exddyyd2VWYpF6V70GZreEMrEfRLODB4juBVSzghaph6C9eGOSc8lXNXo6YDU0KHimCHNnh6r2VplxY4SHN4ZkKIPoiAhyhqaEgKIxg5gMgqj8hACmco0wSJRkSFiVOJz2CCT6L/ZyQAilEId2Aoit1XA0ToO5OYX3tof3AXd+zmUYckhzsQi9bnDHd4HS9ofGwod7IXJqR4aUvjdE5kipcQjNbhipnWe+mTNlaiYqpofx34hUnQjA8oYBfHOBGVMeCkbXzydRlIjcgHcUoAJKojYoOYMgQFTdmHciKHTUAAjTOgj6aUemo2Pzs0iqzIh/IHhhP0jfiHfPz4AgupI8L0ST5EdMi4bRE5iy0gfvF2Og3ZBBvZIHSYfrJjAdloB3mDkI7QkSeSbgYpCC3ojP3lQbJmCKiEkkD1Uf8ykjSpjuu4e7joPMkoNCOVk+w4kFJne7YYCLYFZ2P3JWhyaj+ngyr1/wPDl489GGbBZpHh9I9pN4gMZXCveAMeaJIHKQ0u+R1JOUF6QzuSJ3qhWIRuqWi8KJUWCQtlWR2x2EYfhz/holkSaXzcmJCy+JVEOZQdoGtiKWqdIo+bVX1zGXgCQ1h16VQxhY+VN3KehGqwpYOHIJROlTuzxpkhwGUZ5jSUOE7SM3q/KDTfA3I7uY1a8JCgCUcuIwLmlFOA95cbSEmrKZiCtI2RWQIUE5XPlTBVU5lVKZLWiJsEKVm/6TWseYB3k3rU1JhJ1SirtJKWFC7U+XpxmQKmCGbD1IhRFJuis1zY+XLHqZOp1Uu56ANidZiFdTEWZ07giZzdRJ7eqYiih/+fN8OecXRhL/REl5WXLKiBXGAAP2l5gGZpC6qeu7U8pfaPvwhZrCgowkkF6DNpElAAomSUHQV5/Hk1JWlZmukz1ohRMdhvl7gEGWoBHOp9//V4SPZwK4pwhZlxEpSiAdWctcZVezdtuOQtwmSh2pmEI2kpNbZNJxOiTIRoEjBAoIY4XWScBDmND/kzYXCJIlV7UZM90VlgB3AAoYZqJbqB0whBZboFBlOfH2o9Lcik+qJOliKaL8At/EinVmk/cHovcpo61FaY10dvZqoG1MJ92AlfWuRsWmcwERqoEOigY5AtnAh2XbCnF5KoFJBo/MRMXAN5PBpxaVNkH+ehTzD/hvoCVk6Ka33pnQ9kkyD4qS4wNZ16SUrql1HQfGcJo6qCqhpapWzplCBXXFdogbzGe3VAnGqaPm3nRJZ6H6m6kyGIO/TYhuTHcPA5BpSUpk5wcdoKmG4YI+3WnSQYWYZ6lHqQrdvZAwCYT0M1mekaH8mTqyygcY92mHWikrD6A7VKfPI6BRRKNQTni3YSr59Jpd/WNZ1agUrUcp6UryUgMJzIr/2zPjKGgXrKdRoXNe84dCJqsPsmjW9JlA/1Ws82kiaWUN0KohMbeDJWaYPCV9pUrrN3sDISjMZqq8dXBfF3TqTzOFq4PcNzqz2pQiApNjL7sjPyL7Fyr92qqwnT/6ydQmoBVFn00rNAKLRpSbSeVaRAGafpCYYBSnie+a5UkGxdZ2qXt4MU1pJ/iF7COVRHMrK1l1AueAn5QjpTirQaKzZ/Oqje9ZxxRKo0y4WQGiOnJaOt9bUiOX3tSWJlVn2NxTbrKpBSqpxgCbhvancbKyqn9W7meqE5oJK8WQfbeG7xl4BRsJZFo4VkCyGdK4MpBwKa9q4cd61eoDaV+zlPs0QcWzyIVaNU03ZjCbXCcbNeMp16C5DG8GyNtJY5GwSB2EW/I5YO2x6utY4ralLoSYDFMDQzFUNJ562hq4g1Gpq7OSaJcrd7O5jEKwZbIqyfa7s3yrXFF5gKdCQuFf8tQUuWbpMxL7VZONe6iOmBBDq5GVA67bthv/NA7RR7YmsLDHR0fNicBqR0pqmfyZvAvXFKWhOX/RoNFYxHR9S0v+Y4KcOmgAq6bLKkZ/nBMqDBN1BdxlZAJyy/WzSBeoRQKnyK6Gmqf1sK1+mUAVi+NuA0MkjCfhutmQKHOpOg4zqYpqA5MbS26Aqdm6dSO3wr2msmNnyUKAycAvyaiUg8Yfy/NMum0wp5TxOxz/KlJtu4WycE3IaKB7yXSIya7Kat+5qz6wrDksGjD+lkSvwFzisF7erE9fu8TzRsWmexufZz57sgv1kzZMsp1QttX5yFKaM4XXyAhGdJIYmwmnn/oUS8SQ9ovIqwhUiAOTsjqyKkBJmMRPXCUaTlx4jxRhiJs2DgVfnKqXesyLFKihwnvEcgn4pLHrVJaCFGBrzcyX0YvsUWR1yDtkVwZAZKlVn3iqhsGzlcjydgyyOQZGmFXDDTdmUsP/JzOsNhPJAJn5cMwGvnzBuEVyF0zkZ2bEarvcWcntscHe1sZPIsyMmbBOl4sJnMBN7MBBeTy1psz7R2qAotoRDNBYZqwAB3zC8Saw79rRNtBHnXv0WyyyyHwUZQtZcEzqsxlbKAOdU1UoYDi1WJqSE7yzJI0thidRhNIqq80g/HwRhQRFLcaOiFRTJ9wx86hYsrXgHnexm9/9EdPQhG4kMDBDclelfAzNH10j2dE8iGbJz9LCH46r0BDa2N8NWiVsMzgIOMBMqYtrO9eNIeqyJTp5rr+8YCbVgSDANG5zUOqlsMbQJP6zkwlCJD5cKwh8hX3QoEOjvM6o+jy8B1+9ecZ2Mm3Z1EpNMHBzevZQ4+lZju3MjS1mBkl9gugq5RvdlkXbjBILozS9pPDMUrkLA5rZNF3SH1+ZiY+VZ0l4eJXKc2nZ9JbDmjVsoRItlm3Ju/PJHJUMiDbIBY3aapyMa6KmjDjdgKEj0R2dPuhNJxwHxk2to8473SHZ7gg7zz6lvKXdoVKXcW/Q15A6k104OnnX8CO3HLZ/+v/QOEXachdAzbPcTdc6B6CWPV9k2jv+27k/i+NxnBUqhKHtLfeOwHfmze+Xdv9JKtRHBhGFhKF6V5uLjN77wbJitZOtZ+To0FJfmB/klcltvi/7szO2wrCUjK3Qq0fHviwhGEo9uHri3HyBTicnl2TKnOvlt2Y5k5Yn1uDZfT+9NH01NNAwrSIW0ftauuY21ZDdlGGGdEzqt6Q+rY8NwB7T1nOtyC6imclOfiM5ttal4e9fd5Zp0GBz0HYauqNPWcFHicVw6Rf0O3KpO++ye/QD4a95pEcZ6P6Trouow70mSOpYRxTAdA7pzQO97mZ6PS/zOgt4bjubFcw9XV8rz/bAHmU1LEtYy54yckQZ0d3N6XxYwSya/t37phhk4Ibqs4BHM151qQNdZ9wWvcqHT96rmIPaLESYfe4zkurr1WgdTC62igVaLNTLOWpJI413P752RIoiTjWy1dXlXkUnSo6HQBZDsN0Sgd7c1dqG1r3/Rm7b13jF2bp/3GebbFSar4UF60pbSBXIZ5622Z3JbYsHCmM1sd1NAdsG2uu9pztceOmzJ+gVDGa3db6/IG8J5R34IovHa9u62XfITqqB59wiR8nYaSbIU9tLG+atKs2pMNqBkZr1/bOwBOMECwNEKKMnuurwfu3HIcfo2Mht62hZZ8zeCttypnzlun6pTj/5/a2b8V/GzELR5bPpBj3vBVMDcm+N5Lf3UTVii8mJSjfdxHTjWUft5IqlySXunCbfHigafX/rzFuAdZj0Iir62BstYzxbs2V9Pz/N9cp9eJK65ZkyajyLXhJKgbYNzTAbckqDZxXwvJhzepSbHsvfOOzAHkls5OvuhH3pRLS33O8+ObuGjGl+o7Lx0Y39fSGLxHO/lr4GFD4nAunUI8z3oLzXLmKtGa37cvPLakHTrdE8HB45p+I8szfxakQ+wha8m/9emmIwbzrexwyZV7LaAH79mwBnLKVDDY7vpwntcU2dssv9R5M94fC3aPHx5EjEq9I+6JzNq9lpFYKnaYmv89a6J5LWZxgNaVOxwnriLjEOCCo5WGafXmbgzr88CuwsSyRFO2dV84lme6tm8813e+93+gaxUkFo07zDH0YZI0yVmhYBEISM4mk4aZJIemipMD6gYEHpU4/bVAw2oj2yHIPM8UuVK/5/f9f8BAQcC8QcNDFjfEOkUXAoKKqhE4PIkYyZMryslNDbIzMajGjonONJM6Hy8SSQo6DrNCxFnaWttb3NyZ0Q5Z3d8fFF+/UonSgdaURyljtLa7i9QWN62WLzPUEU7UjyTe7BuyjmQW8tcNs9a8oW9g93f4ePn5c2vT0/l8PM098l7LYRyYhUkRcI4VNdXGQXvGAsWqE5b/ihRqx+FcJk9zMhRaUVHfR5AhRY6s9VAaSVsKwQHB5kkMFpg1TBmMdQ8WQ5caoykSdQyEQVIB2PR8E+PDuW5cvFQqsWoJSqhRpU6lmsNj1KtAFHo7ucOgiKwObYYb4HEdCEnitL2BIgLoQW1VmuwjilEGuwvR0HTN66rO26qBBQ8mXPhdWCOIZY7doxjf2g0BtVzhxDhNWlbH6KwQ55ggHafoutKBVs/wadSpVffRwmV1H6JP+PJR+6MYjdpFyVbaqHIxLEauJ43w7OqVJmTOIEeaAGr5a+jRpU9fY2w2dSQZYhe3rdwHYIJ87W4wnYL73bLYSIxKujiUM6SU3P60/4zd/n38+SdKtAGeiBzhAvFPkGMWMio9i657AQVQhkhmwLW0q8OfyOhrxgYAANBvQw473Ee/3HCrLw4LUVFwkPMmmok/4LwI0AScZGvqr5h6GdE8Z3wzz4wTU8jQQyCDnA5CIQWc6R5qbnyhpb5WquW6EGUTzhuExuCvnSR1G0NHGBjMUQYmn0KvSDLLNPPMYEpcy5csgSCnRwK1k0WypNCSI0oXXhSrPwQ7OuOqzRK6kUg0CzX00B7w/Igz67Q0JEUl2pTRlyzoqvJDv3JKAbRpyqjhldC0uWo8REs1NcjW9PxF0XlGUWobYuB87hAa2wgOH6GYqOkNSfzhyDKuPv/17ilfjlPyVGSTJSxVSFe7zYZXbfShvBldsbXCJ2sNKpG2Ogmzy2MvhKFBSuR6SY1QlVV3XXZdarYNFIcVd8mu3iUPTlGs3YPIdlSShVRCYMpqKYTKjZFBaAhtd2GGQURQn7CKW8rT7GZ40ycJYuSBXy+MHc7RTgMuaBO7YmykCtPqUbhhllumpSNZXw53l1yJ4IIye7nDMuZrucXBObp4TjAIzupT8LaTus24HvVcdvrpkGC+Fz82a9724wvBErqIujKgdseQP014Dr3Aw+AOjXP4Ct2dtcyiGq01MglquusOyd59WfwD4Gvn8mPtl7SkUMbGnHMNLHnDZsqenK7/2XrWLUUwF9MP28Tbbswzp1pv2uo7a2VphYBJGKMfp9e6VGh8WMTT5bg0GzIAlEYy3iQcGWvNc9cdzUYuB5fvPfcBHeSNZ+YhX4mKyTVcvxW3w4rFM0p8wffA3nIvMXfXfnsgWT1i8gPhGB7CuYWfmSJZ/5KoNbUnM97aO6Mn/gnver+VW225139/6NCa3x02EMp+M9Aa6YrmpNABxz3Mml4CDzQutpiOcFlzQkWipRf+ZVCDqvGf70gywBoAj3K8GN5j4IUujc1lcCrQG6O6kIwLXm0aedlKjsggIUUcJW0b5GEPQZJDS3jwNELEYAl18K0PrdBn2cMTlPjRgrSQ/+09/GBSHnboQyxmcVUsMqJUBgYndhxNgja4iFnggJF35SEsAcGMc8xVlh3CrSz/02Id+dfFRHUCj2GLzaPKMEbKzUsrSsJGDD/UPDHpTH3eqQ0bPCY64qBteeQYQjeqpJ732VGTLNtjovRGxE61xxidpNn0SIkDoHyjefPJGLZwwJMmee8qX1AT4zTwoExuUpe71EGUAAktyPgNlCZ8lqZGxgueWE0Ph+OHMKWBSTDYMgZmsVK9hjXHClotlcvjZTe9OYhTJuJ1YYQc0dajKvQgMxXgC6RtloekxImDMgsxotekJ0MpsigTtfRZOL/5T4DOw5+iOcIwwgm4eQnniv+ghGE0Arge+AGNmUgMaEUtuq9cDmY+uWzEQL8D0bUoEVqmW4X4foKHXonGku3M1EVd+lLBDBNcuMMOTrwXDv7QyUrwkl+T5FVMgsJUqEKSqYeKCoNd9TKjhvAHRW+QLvB04g7a+akHkgAKak3uqEPl6t1+iah6bg10osxeOauFlRPRcmmwqJ9SgLqct5atRl2la111EVbElFCHrmznNwxpoIYEz4QHRGU2n6OWq16HC3HElONIByu7RlaygBBhdhCJ0S0055ldUI6rNns1SnEuaLtpqetScUa+DIU4z0kqHSf7Wj/+c58TVKp/vtYlPiGxGxGiWFlZ2xvFjQdv6ij/lwFCsDifPMSnbJleoNIFW+jS6qvcc9zeTiLSEJIiYfx87GilyVfqUWG6OlHUI6jAENXtRLM2JJXK+rTU6MY3JfCtylaPJ7S4WpaF5UGfbsh5uvBiELsy4ZwUzFuCKjjVOFYdQaDO61v5RjgqHl3meBF4hBQpLai+JV829RiKEw0OQnlNXiAG8hv6eWuq+ZNwi3Fh35KIVql8eC4BKZEV8kUTA8ZVaQUxiI7XseQkV5CLjAE4oo5Br0AuZrItYCyz/9AXkiM5UUdvOA5lto+2TBGUa60XhHq0AmimyISGm3zmNKFZujMGyI3OwyXcAncLV8TgiXGUnPWg7UviFQ/G/9T858LGqav+UYyddfMsmpzI0AApTtyQ+jgoLJqt/ESHcjg1Qj8DWtOxeqqFN/jf0OUQxMZYNJXAe+pClNpTbyG06XJ5aTBQug0U3nSte/ZAQdLVr1YT9bV2bSLOikUdpYRwfu3rBB5b4MCV9s4d2AaZIk+1gbamNpv5JOWn3faI6NwyKyJTYrKZLEYowx4LDsDTRFzzyoF2QzFvmtDjAoRsaViyvKt9748Gepdmtgpo0trCTAkjp3A7yNnEHYNzXw/elTRynpJ7pWk74MBT4Ku0mVNWVt4a3xs31ZNXxbxQ0BnC8YbXmP13kLG5ZCwGTjamwSuGARP0KD9VHgFbKf9P+IWw3hzn+SI8zbWfF6aSgsK2TZemmY+1BM4aYLlayDplSH1tYpGw6Y1VDr+bXfZ6tO65hEvocT4V6ldLf7m3MmKst1HdMZCgeIBOjmCRBwGIzn6JU4qpvHfahOtdb/HeEeH3wLR7TF4GTne3rIxlc3YF0BiFEiWtwIeOLIA9tXebWcp3zM8Xuos1DWCGghN326EZN0xawivwiGUL75M8e7zMTarxAMf6hIDPfO1hz0u8pUPdznO4VQsmG3I7/T0UF4QBxBpEdFtkh8ikqe2dT+N6fZaH9ko7semXE0YsdHa+EQEBWq51IBh/KDvnzcDPVRtqAXVUQX8+5s/y453/DBr8T+Wr7ueKFpOLHnFveKiCUdy31fmHvfAzycmfcxolb8mv9lvAmVI4fOIh2gswt+OyGwoc4sg+w4OcG3GwTjOreTs1LaGqJyq8dWNAEywsUcO2CosOCpslqbm6YTG4GlIEUGAPZFi+JQkyiTMKKTojjXmzA7w4h6pAFTzBnns6sgMGsJOKqrkQVYKZ2aK6g5EiRhiaCxi2eYE1j1DAJYk4yIiWpRMu24kEZxiPCDRCJjtDoBuiuNswB3xAxbCfz9qtOeKiBAQDiOAEKCiy1IknxuDC8UPABGyOPeu1w6ksNEzEkSMJR4spifklWei8WkKct1FAFlu81HEKOiSI/3IDE/L7LgUKijoxn74wjbaQADVUxHtbQvdgxR6wIBZThSosEUcqDTRgpe4Ci/gpDYYIIxHMBkRTiS+qMYWLvNuZRavjRP5LRVVcRfFoQ9aorlaRFZ3yRB0rq5ORxLdqj8kLj/uRK4GTqI3IiL+yNliaK/+qNKLjCFScv2Z8R2NqCmiMxsObMMZYGc+Cv5W6Pka6wWp4Fa+pE108v03kqRJUpiyTq8u7QgB7o6EbpQ9UI9DbviSEx3dkxldyDVfUN2n5IiETk39JnGcByNPCgrjqIME7iikJD9rpsx7DJwSZyJKctFvbSIvkOYxcolyDh4DoIzcULHckxZ0cOWaiIP8siCb5WaQGu5Uq7MR4hL9TwKUt8QZwpAbKgytRYb+bNMGcnJFUGaKv2qh/1BZQCx3SCRUHSbA9gwlyUaEzcDArW5CGe0oNDBzyiwhZaZDA2kq+9KIL7EoVib2RuRjX+pcJKSdMnI2zjBD4CA0n8DeJmMjko8tp6kM9koEoorq+3EyoSBXAjDKXW8RQfEVP8RqhEEC0KJDts5W5yD5RsarTjD8Eg4tOc0nZKyLAaJo3fIEf4UzfJJB+XI0XtD5M8b+nA0bF2wzzITizOqDTapThKEjCAq/ySBKrNEP6MKxWykoPxLUY6M3fDM/GWEkp80mqiEvo3E13gc0xNCbDcc3/V9mK2LQEw8k49mEaZSrAumwTlSS5omitrKvJhBTFIhRPAy2lc/xIQdK2WQCKOylBG+NOxMKgxbKdz9EabtKJngAa6FTMc1nIofTJSuKUUkjJIdzCAT1QFa1H0ixOrfyyXHDQ1YlCLYug8nuGXpzO/2y3symGVkgrOKIU+UgPgQOHXquE+LDDn8S+F13R9humfAEpSPwwwSArYoTRHflGqLS0P+E8k1AItexBbNEC9NJIMCoa/FvJp3hCwbQ7z/hMJ7W93Hi3KVNPOI3Q0QQw55FOBwKVpLILlZjHicGhTXnO8UCKWftQE6HTrWgQ7rjTOIUpj8oyV4TUihFMMGGw/9ywJ/7zt1iItcN8TZ6Shq+ZJwRTvC31wjVBHRISn0h91dtZJu5U1TORnB8csqNMnzLQoQBBG2e7Fg5Ft9gBqb5QLoKUEnV8QDJDrk+sIeWDVWhVAnkiwgLtn9RskYIYPcoUnBVLiqVojx+FHdThxCJFzRbZJuWEEdEYUNWC0Gh9V9oQJEsFhuPcExvkRx58oXh7FiUbQCsjPUehpVx1osdghpZom6tUStqEV4bVA1HKOLFLj2ABGThzziUzTlT8QPjoiIPQFchCIzk5p/W6GnxRH0hwACkwvmXkrtDrx9IBwYaNWQeaV3ro0uNazaGErLNarpNDjocq0kaKBIRpw/8pKFkLMICTpQCVvco9q0HRtAbOoVmZxclqxdLT6IzTDI7eyqcLg7/ZMUjw475zMtZrYgHi64Ea1L2RJMM6fKQkfdqpjVtwqdoHdJas5U51ytZ6W9u+yLIEw8+Wsjwaqsgb9Qps+rYfiwnVXAI5YlG5fVz1dNzEaFISmRVygljcENzm6Y0AZMjJI7cBtCGnbApaRaoKMADjKqROVFwXKUNlhFzYlTvKzVN67TJ5caFi0JHiQN3QxcZbbM0cXVefgiirPCEk2ADzYj446hkik024jV3oPQSpBcqTkjPErZWu+IopMK86JA/G+10y1cu8e11WULKg/d7w2AG2mwLjkqr/MuWy/Hve6J1fkaEyGsGMYMK/L3zYcFlfY2qty5Mc4rmUIssRvPyHHsmKgSiAo9TJq8teuqXfFaU9mlWazHQvbR3dJe0ApDWvs+WSzCAsLdUXxvtU4XmFYM2saSM+ZgC9sxJIXZldCX5XCh61jwhe2mXaXjAw1HMI3rA4xnxKpVvXlSrLLsyDE2vh0g0WO9En0+zOGY7iNYvRG8zfbWUni0EIKWDfYh0yjcWk1MxPk2rNYNsrfM1cjvRGBMSETPTP6ZViODaE6WSP9B3B5WK2GepEEyYyvYzIyuGG2igp0StdlqqGA2g9pBRLpIy1IZ1MKI5jSH4NiGhPt+gbVDjZ/5ZDXDu+PnYoGJjzvTFrR5BdsEOSWP/SThPiAAIwvdQb1wcOWdlLLSLVX5iNZFsepBc7BvREBkbYCt49XcWMHgus24hCiH3iijkxVfxJ5YWlgFWugAMggJTlEYjYLnHxjcajsyglDw25ZW+2Nt6rMETy0ePq48yduWU0F8FrR1Qgl0kWDZTJ0Uoh5fSNHI3NWQrY4q/dzqysGUpcIm3jBQHo5m8u6EiRYdakIuY0hlfY4tODhEy+DFukkKOsEm/9rdGU50/IVklaU7pDYw9wowTevVoePIOeYQ+yyTMuZXDLgJPl4R0k5LwIV8udxGdrHGEskIMpl4udSRZItmQcXv/C/ZU0PulIzc31q8xscSusGQWkzeez7T3a1Nfq1YQV8j/jICyyqp5kTlUhUL03bM2Iy2mjtmXAgLWdFQmq7Ck2QOTbdF6WzNgGg0zj7b/RUKamOg8U3S26sINlVZPiTcuy/mYGDVzMKig1WoptheprlDeTOMUwZWjJFJgYbCAMVhqk9mpy7ENSyFXlgEKEHuxoLWwjqdNr26mEuGdlQ1k8vjXZsQ6NntZkutI1Ba7hTGsroTumLtEUU8dBFG0JHqZqbMDMnQ1YvFt7ODkzyrQK2WQbsdW0kZRNCbKRhERSYFsTobwU7VrgflxQGuoR4RjcJihXAV0Nxq3Rkd+hIz3/XA0sK6JuCWpEfSE5QhTXoOBc0i0Hme7ud5xYc4rgGtXsb/ssqiK8mtOU8jFG1Yu+8u1BCmOfB8OUtDCZhsPv6/5q/lZR/x4SGw7rgdMOjRGxzDAO6OFADC2QkBQtHjUfhIU9rGYivTvKG+JQyphHptPhyM1wHX8Z1S4K/3lQ4w0qqXsRw8Qv2Oyrf7NxBFzszmWw350DOrUI8migN97xi6pyljBn8KoiNUlmwRaTFFZvkAsRIX3ILJ7KfxNa5SZpYVED8LTym+wvwqDtnoUnDxsUb9uE/XOlHLOhDFxsJLDZeEMYBJ6e57yBN4dzRcTcDYYOp7oqaTsWGueW/nQ4/25zlwtqXCybFoaYdJSyNBJi2lhU9Fdl9O7BOQfSTCCjAteVcxhlaggTpQLfQy0Pu53Kic5bDkVdnTVX5g04NwAndWF/5AF/XbZygTAXcFwOHlmv9aAs6dKdU94IX0ujIaY92WAfdkUfkLW+cEZK5bAilrHQ6nvQdGZmXI0MzlPMvqa8uVs3N2PX9lLP9hb9jiBi18XhUOMex2c/qwOG2GQSSulZXlKs9ZKuN19/ysFR2HaPdwbmQnk/UCznbpy6WcT84kIfwpsuh15k53VtTysmVd0glw5cxsPym7crW7ZQsnGMeJe3Xyk5Gz8c3IfxLIiPVRIUi3SXNXR8AcAVLP8kFThoSuRbT3mgf3l5pz1k+t4f989qqchheNsCkp0jpbeYeaRbouRz4a9AzUzf7vFUR3q+hFOBfTE0cCPRdbi18eHn2qfUxmcjlSUInpgyxW/1CFY5It4DFrCbF3vxJHt3FdglVL8yLNFRH+/kdsF3t++WQm5iLpuCsxW7i0dFhReBduQSSHS/727spM16LfltO/J5AuDeDp/92/CBBwdtuwjPlfSkCY63YYJ0lbFkJ20L6E0NoffNj9ZGXKHPl8ugO/CbI5nz3uAr20IYkaQNRxnThDQgBSLZ324ddkwfIeiJ3/0/u236Q+Ul6Jcj+ahkX3J+rudQRJ7CfeD5Tob/n7/Ai7v0hWBumv/xx+yNGPIc3cf+jbsc7SctChq9AwxhCHDB0WovzroKN/rgOd04XQG5VYE5haxLDbOkzSElBDfr4favJxgOM7SMznW09Hioi0426I0sNxU2q91yu94vOCwek8vmMzqtXrPb7jfcS42HZyz77gN6KSkmTsccWcyGoIhI38XSEtNfAU6TlM8kxs3L1R3knGFPYuWPylXjU0kpKOCLhAljxhMrHWys7Cxtre0tbq7uLu8XjaHVVF6m6saVQKqMVc0Xodev8elGQYGiKM4lJEme6EqeH1Uyxh9ZN9NeDjFUSvFW1GtvvPw8fb39PX6+vlGIJru1oBnv/4QFqxCC3R9x4uDASCGwDzAa1BwQICCpFQsSRaqcaLHqFLxGY4B9ShfDHL99KleybOnyJcyYvSx5I2fNjwcUnkhiXLaKmZqALxwSVPGvokUkNiUdiZKu0SueF8OEk2aIyMBC32Ry7er1K9iwYnXRSCXV4AcPRHzEWLolyBuhwEiSwmBx4rgOe/rBlRqxKBAtTqONc4uiSMizGhSPbez4MeTIksEuDMXsUjO3hNE6O3FIwj8M1ECRwIYhdMMJPEOidac55U3YJQMXnmz7Nu7cunfTS1Z5C5W6XFgbtDDkIAsDDvAqe6IkJCMYzl9nIQ4GBavOWJpIa837O/jw4seTv/+1UQXdzyPQeQNFjbkyLWVB4hg8u1QcuoY/egslzHp5AQo4IIEFQsbYfQlyt4RQ1Rhg0281HIHNc0+1QgmCuDDCGh4AGvghiCGKOGJLHso2xynBtdBRW1YkdNA2OLVTWncz1RjSYCaSuCOPPfr4Y0HAUZdZO1qEY19dfPgAmIygqQOGjmNEx59S3gF5JZZZalmdJgImgqBZqsHQ02LLFKfKNi+aph5nddQY1A5AYXHelnXaeWeIDL4IzmNR4nQEmDV0khBHQyrinU1qXgRhk7uYc4ecRoWGJ6WVWpqbnvj4Kd+bfNa26YbdMVlba9lNBUV2hhqpKpdWacaYfZfKOiv/rbVu6mYW3GmFh3c0TThFkEyw6UleVlTzCDVJRcrmqmY86SmptUo7LbUi3soQs6l0OpU6mQiiq6lm3tehuH4gU0E1FSFhHCKw1OWtqtZpVy299dob1rWtTNoMsy4aNuxWKkInKiZ8ElwfhoRSYJG6CxywbnODqCpcf0VeJG+/92q8Mce3xboGh8BuCy422/K6ZnzM9MEOHixTpKwDD4+DhnQSF/nsdn3k2zHPPftcRoay3MqKU8IpETRbKDpRwopMgSLcANVYwMABd0mzbbNAM8posKAhw9fPYYs9NpwldncVIqFBQ8kzImEoCTnklEWB1PKtkMImrKqB8Q8P7Uw2/+CBC36qGEgPd3YLNMbWzS/E0mawi1+7Nd8RyhFeSArnBU1cVVR5uooOgO47OOmlC/43tGvU7M07n8hLLE1WjhlMjH1LoSsnVqKxSKfS+fkcgxyQIwAApht/PPJxUTeXQUXQ+AOdXPZ6TePDb526mEYUoy1hzhDnISZ6n6Nw18mbfz7Phhf+B9KWVKXn6K7L/pFC8BxkcQ6cJsN+RpM0bV30NtMFPXFiK+g7IALrpT4oLStB/OICCAgXDgkFz1P3Yx+A5qMK3B0mWrmKX4ewVgz6oS42CTwhCsOmQUD9wSl06sxqUJKDQOiEbZZh2iFEh5ZR2YAjEjrTjOQmQjZ04v9M1PuhL4aYwiUy8SUljAWOhrekH9bsYPSJ4Hqm9ytzBUI9Y/oFrz62DikoyTRC2EqUWGGH+G1nUiJDYhPjKMfdPHFvXarY7Y4zhb3cDAYsBIKvhLER6m3Rbf35x9Mm5j9uKCV2AwTF2lJ3HXCQrwsBnCMmM9mjCnakURf6DOX0ULQdpqiGNjyU41aglhVM6S3tOZtTWnlJ9CDkax5Ez4qUeEtN8rKXvVjgLX6TKjLqrmK5LCYe6EIEMAaBPT18jSMt2JwmzEVMUckhQSBRTPyVLyW88yU4w3mPvNloM470Tc7g0ZZEpUmCcaOSwUTlw0pohZHg4FWRCikslMEla93/LMk3xSnQgcoDmGywny5rlIQhrY1/OdJRN3SVxZvE0JBSo0/9GCg+xUQnYwT9KEiB9IpMNUUv7CjC7Eaqr9nNSTMgSBJpXPYPBFjOAQYwAGmmKAZI7hI4nzEUzkIq1KHahmIw5QCb9DiheE4HnuqhgQ6IsE5oKS0YIRTB19ZSnJRSxBrtzNnjqPCPs7ymWzmx6j11SdS1srVEkZolFimxoXgCokxkZETohLGUUAWpc1i05T6XUzd0EQx/hpibKvGYhbg6EBHRbCtkI/uVkfKQm6Dh1jsNmDSiWEIgOQlqOd4E2h2+kqVQ+MlZgdi0w/2pP3ztqWRjK9uV4LOTn9NO/7fgBSk2ETKZoOSp81CTP2KO8LMVMADMrPS0U6a1b4mK2CNbmzrG2na21pVtHYNZI2Lp8RwbRAgSnJlPcKAjTk2LxHA9g4jNnQyIaNXMHUUzWDmY9Lr2va8JYaJBC4JNJP2zUAPFxRMhtmtZV9PIZ5dCgIfV1L+JMy5sbKeJV8DHSB7FL4ZVqNaWGNQMmeoaZk4qJhNQ9xVa9SR0vbhXKknUpjTtTIQkqQptJcqphbtwhnPcsezSo8MeVqJnt/tFfgAvRy6A2mWca5C9Xu2W5tAnVCSAmVQCTS0GDCqPdaxlEAGgeJSiLOYK0Zoa32+/txvGniYR0Sad81c3mvCUgf+wupSdwQ6fBdTlsrzlPQ+oy/bwsS2kMrBPsPSxkHJjl2pr1dcW5Cfsc29iRwHfymZkdAiQmbku9MaaZEzPfP504AAdh2EyWjacOYwf1dgdxOD5YhtU71K9aCQaodcju9twgLm2DDGCutcn9PRB3wzltyQSvpEyi3pcyDYUtZDEwlKt/8Y8DEOWhNcmpK6YZV0uZczS194+39BwTZVJCUXcUwSynZf8j21EUG7TTMd8TOubZEgue+aiDlQ1c1MNtDtbzGj3as0s6m8T/HyjTWIbyfQ4Yj82ytpGSIU8Y2vvRTMQLFtCfbMB2xne+MnuJcTsYkDDgpM8nAO/HJFu4iH/VxgYGkOJ0QypHIwjyxupTHn3KUOX6+XNiwsRoXPC4nSokhPduq3UWiRTnO0PENgnfLwbd8+lvWc3s2TExUKMmdtYIcVnKC4PRXeBXfSxG++wiXRW0rwwyL6VLOR0Yvs/I12FVssgIMBDjhRLWuCSkca05UgZVBO7tlKTvfDgnIO1R4JeU58Akb2tQfSuttvlvGwD2I5P3EQA1ZdqZ4+ODWhG/G6X5Ba4uqU4MrsMjWPDs16OJ+d0VIbUYnzSpIOQSPp/0FV5m7ZwZlaFiOb1QMhIf5HuotdAuui5GLfgTV+eMXfroz/UDi5f1X/qLIwwgsUWAd4ulF+XNpWx+Ymm/35JBXtlP2b86g2oi27z3erWmSwDzitW+vbX8DijGizrZwL7krpB0czZcdkNaj0fysQHr1VVZ0nZQphZ99iaV70T28xHuzXO/V2gvQya1rgBTEGSICXYbnlgeDmBol0AAUxE+0HFpkXDr5RXwLzISYgCyDnaErwfyvWHrWlL+AHU1UAfBv7giIidZcHJH63RSaHUhfEOk8DDXeyew92PzZ2anFigoOwQxRQGdyBNz+WOjKwOYzggEIbhnSQesd2gHVGSSAzFesDdpzAgKWkTPFRNhcFHi5Dg8p1K8QFFDR0gGmZduGAdSuzVPAVG1omhIfoIGRKg1oFM+hnbc5mfSv9ple2lX/Clw0TMYYUJQutADh9AE0/5Qe093EatnqYdUTFEHsgdoiqSiNi9Xq7I3NA1ylRx0rMdwnPcgQ2WBOoBi04VRhLUH2mxWMg1HQc+FfTcmZLNmA+uIjNGhhDOAoK0WPZQTL7RE8x1UyYyGb5NmNf4lgCxkHlBzTJaBvMpzsqM3Dg2ozo6hivyAmtE3KBQ1AQsFHPpoAYoh9SMBsGwEWmZXpW8V+xFl8KZSaI1x1WJUTquo0LqAnstivjkQ4t1BBhqBRr6m2adgHLQ1CN0Ty8a4JKh1hpJwSjVHoF9odUhRl2B49vEGoM400MuJEzWw+a44UuqTk0axZA8FNv/DZFfrB4pRAGr7dF5KJTQwZh32VDE8df85Ne2JQxvKcnezR1fqGFMVmWfMKBJKs+tDZvwBMakBckiBNgYUd0azWPPLVJiAJW9seAGkRg5Ncsf3aHc9ZNV1uVY0BynAOPWARgjhlAAaQ4MQsgCUpD3DGLc8ZWdvUkgtZSYgU2EnB9GwKJ0TaYhHd9e2iVmqgQEWpKhQIdYch21tcMV3lXsZBBW2lNjvllB2E4BLaL6pZc3aYNicQ+1ZRBGPU50lEZm7qZXtGNeChBFBtYE9le5oQIbRhUxxNp2QJh/wKE64djkPWS3QcvXrReULCHgWYU/8iZ3FkhaglnIYIft1Bv//9SE/AlPmjna8qEWSulMYgbLkPlHVz7Df8iQ3H1mF7Tm4iRdd/bnGzwjHKRlD7lmpm3b9s1aFiFbKO7glFyBOGiWM/DPvMTSCoJKUXijgvgPP+4Ufvqnh55hboCkaKXU2eUnib6nignBWaWIXLmhQLoNVN6VjIEVx42ZtpHfdeLkv23Th/ao2QQaXm5KPJZeNHROGgLlmCBhysCQBNrW0TWacezFhWIN3JUVKbbNhr7Llfool9ZDQjKl2wiayQCG+oQkW8zoPpnIgsToWMadFDolP1hdtpHYhiKoHNxkl+bpLTgbzUCaiRJo2hGpHBAOQvHofDqNcJrhtb2K+LwOzv9Jj55GKr6IUH+BqVzi6WUxnoxKmWFSp5zG3eWVz5CVFCF012/iqBpg0RZV1TNJqqt2xWPqAdBdpl66g5T24GGhSqfm1NW1aV0BoqP9l3EIa6hq6hkgJyWgw74UYsu9qrPqg2Js5tS5aWY8j1xqKGwuFtZtjypRaWVYB1fSwi+64SaeWWj6BD1h6rOuK0NCEzdlF6otHHQxq6LaKFx4a5QuYkTOhHpd3Gj6XBeyq8Dig+EY6QKByrnSKiCix1OaavnFhm+WAfbF6JcCBb0OLMY6CvRsI5ruirmtDsZsp6V26ys5bFAqrBtAlMisaRsAaMZmLJSBaxCoKy7ZTLouhLr/+kX2IA6g0gGrQhBnEYyoXezLFm3bcGydxZeGcGrZXOqW7ulN/qyc0WxUUq3RvuwZDaugiltc8qvQNSXApsWs5quLLoZ4zUM10ULFXi3bblXEom2c6OZIrBLmJdU1nkO99WzCLuwQAlKJTm3bBq49RAhJBM/ajtoI0KXEht+anOUyfexLdm3NRtP3VJbgXi5LGK5bnUtNipwt8lbdvtE3WF+PVdQU2UcJDlCnYi7rGkicbUEmYtXn3qt4RtnoqhXtHa72dGY1wg2eEm3rBu937GAxLRi65KLPFeArXSuR2VjK5kvqCq/0SglHQKFuVAbOGO/CvGKuyGcJ2KehCg2b/9Jo9Arq9J7v7nKbCiQfpL5tXHCBcvROk3rXyHyN5QYUkPrHO5Uv8KKv8PphDSDvbLgvB75kEZlf46mGXNUHYDHvp+huGX6j5fovBQ9HAynuZEBh9k1dEYGvThzN/uLqa7SnxvJtj20pAVcw6/UvrPrQcTTm1mEc/9hm0KTwY5wlRrisCqsiDucDzopknbYlMQmpZCKl1aZB+XKFDu+wIfawsdZCKIEtLsUgymkiSqKkEk8wLjgxE69rENMn3P5iw0GqhbEFH9lw6cZCsXbxs0IwHfiZ2sXiaYwrgFAomy1jImrmEbMx+rrxBcDxGcCxOukNdVExY64kIIjRvx4qH/83sqUAMog6KYsm6kTmD9Z8i425An2IrBP5sSN/sg+zZpV1ylXt5/Zs8t66xBKDMiu7xMnp036tcivPcs8cAycjcaXWKy3vMgqNzNOOwYlFMGfyMjFvDJhx8SQVxULpjZB+cTE/8+B6MgZAMlUQ40Ams35KGjRvc3iscgh42fo0hIVdcll5ojZLiTRzsyOjMRZQM8g4QPHwmJj2bf9RaqU+kYWqszqzcBu48/Oi84dZVg8/FpiZkMvuqz4TsyzLxC/gzfxag5/kMcW5yx4ntEXzxkSjkt5Gae1eUzrf8kWHdJ6wYaRRZX6q2UeLtEpjCUIz7KOqrgLrgUdQbT6vtE3/j4cmZ8hqCTOfrBMVhhbC3bRQ9wgy5xfiYRNJ3+lQL/V4+LMJk/F1Ip45X0dFM7VV0xY8y6TjJGBVX7VX90lKK3UNd/VXl/WHZNkam7Vay0pB21FYrzVcd/Oqna2bGHJBMWpc5zVLxEpL02gnFTU04rVeDzZELs8X5059kDWuyCthN7aXiiBddVNby0PIaIFTOzZm/+dOOhBlnUJag3QsMMZlZzZpExFEBOb4PF+b6FLhpvQ8lzZsUzQlEYoV19jGgfGo4Wtsw+Ro00vaDjCE/u5CL/Rul1xvk42D5vLcEndxN7dbkTU7O7d0x8QTTOd0Xzd2ZzcoR7d2d7ducLd3/4c3Wby1eJf3JpG3eac3LUQsc6s3wbW3e8e3KqO3MSv34so3fn/IweU3f9+D5AI2vwkmffc3gVdHAwH4YhVxgS/4LkQs9TE4hPs3+EY4hctE5yB4hV8ufCPiWOkFhme40b7Ccd/LRggrHIF4F484zzgeird4TGgnY7u4jJfTQCrvjN+4hKuXLuM4jzPkT/1yjwf5+5Jsxwq5kbvLkSe5TAK5kje5Ujs5lG+xYkc5lY8BAjB5lWf5Ys+dlnc5bo+zPxW5l6O4UMDfBqbymJO5sXUoZaa5m58JDPaLqg74m6c38ba5pm54ncf2XD2kzO65kes5oI85eA96fw9YsmG5of9TeefR+aLb+fg+uqQXuqTL+H5Xep0LOqZDOF717aZXeUNY96d7OYxcnH2PepXPFaobugyu+qPvtKu/OaXHeoEvHq1neiXfupYnt673uq//OrAHu7APO7EXu7ELrIrDQrIfe1wvexzEM7OnuqNHO7VXu7VfO9lpOrbDtrZvu7d/O7iHu7iPO7mXu7mfO7qnu7qvO7u3u7u/O7zHu7zPO73Xu73fO77nu77vO7/3u7//O8AHvMAPPMEXvMEfPMInvMIvPMM3vMM/PMRHvMRPPMVXvMVfPMZnvMZvPMd3vMd/PMiHvMiPPMmXvMmfPMqnvMqvPMu3vMu/PMzHvMzPPM1H17zN3zzO57zO7zzP97zP/zzQB73QDz3RF73RHz3SJ73SLz3TN73TPz3UR73UTz3VV73VXz3WZ73Wbz3Xd73Xfz3Yh30KRQAAIfkEBQoADgAsAAAAAIQDhAOD////9/f3zMzMMqhRlM+kMqhSY7t7f7qPWLFwZb19mNOoSrFmRaxhPqxcAAAAAAAABP/QyUmrvTjrzbv/YCiOZGmeaKqubOu+cCzPdG3feK7vfO//wKBwSCwaj8ikcslsOp/QqHRKrVqv2Kx2y+16v+CweEwum8/otHrNbrvf8Lh8Tq/b7/i8fs/v+/+AgYKDhIWGh4iJiouMjY6PkJGSk5SVlpeYmZqbnJ2en6ChoqOkpaanqKmqq6ytrq+wsbKztLW2t7i5uru8vb6/wMHCw8TFxsfIycrLzM3Oz9DR0tPU1dbX2Nna29zd3t/g4eLj5OXm5+jp6uvs7e7v8PHy8/T19vf4+fr7/P3+/wADChxIsKDBgwgTKlzIsKHDhxAjSpxIsaLFixgzatzIsaPHjyD/Q4ocSbKkyZMoU6pcybKly5cwY8qcSbOmzZs4c+rcybOnz59AgwodSrSo0aNIkypdyrSp06dQo0qdSrWq1atYs2rdyrWr169gw4odS7as2bNo06pdy7at27dw48qdS7eu3bt48+rdy7ev37+AAwseTLiw4cOIEytezLix48eQI0ueTLmy5cuYM2vezLmz58+gQ4seTbq06dOoU6tezbq169ewY8ueTbu27du4c+vezbu379/AgwsfTry48ePIkytfzry58+fQo0ufTr269evYs2vfzr279+/gw4sfT768+fPo06tfz769e5QDBryfHX++/fv48+vfzw4AAP6r+Qfg/4AEFmjggQgmqOCCDDbo4IOy1QfhZhJOaOGFGGaIi4AaVsZhhyCGKOKIJJZo4okopqjiiiy26OKLMMYo44w0blFhjXnVdyOOdOkoHwc78lhWfD9iEEAAEgYp5FhKOnCkAwII4OOSat345JMSTDkBllSGVeGRAWRQ35VhdmkWlxR8SaYdTZppj3xlplkkmWG2qYadbsZDpJMbXOkAkUXmuRWgHWC5JwVoqvGhoPUQSkGUH4CZaBqLMpqPpAJEOqmlWEW5KadrCRAnqD0GSipbeJ6a1qfZpKrqI6yW4Cots74qSpO12jpVrrZUqqssH1boK7D//VpLsEUOa2xYyi4LVv+zzn7Ga7RVTUstVbFeq1WdRVirbVMCevvtRdneAO246Kar7mLirhvUju26+1OQ5cqLVKL12mtUvvomFW+/70IJ8FVR/juwTUEafDBNcFYQQKYLM4UvxBE7pfAGF1cMUcMtJJmlxivVi+eYf/JpMsg4cfynqVuWuWnGKPMjH8UgwElyBmg6WgHLMS8U38Mf0/yByvL9POrORc55dM8IJUmkqCvw6zCimUrILdMDjfmz0CI0CaYFdcL5tQVVS1A21llDmenDbVaIa9IalMkz2hJxaTPLNm+JKLdLG4lk0XOXTPdDoo456pFi9232BXhnebgEig/+j9EYOyll4Bj/eDX/2JwLLHlAVkY+9QBP/mv12h9DLvjnkxcZJdcWGN2wyn2K/iikE5wNM+viGF6z51JfAPQGZZ+N6Oq8v1Mf7kvEV/ammyfvzpiwdzBzDcZP4HyWmEvf6MmM38Al4o5z770/tIdvewpXk7/++ev4zn3w75sQZ/fwwyP/yswDKfD1H6tfoZCXv35YTW7gE5PnSiZAKIQLfwX0xQEDSII5qSB6O3hgBNFhwRLwTXAY3GBB0veCEIZQhPsAoPZMRkIUlqSFK2ygCNpHQOHJ0IUQqRMNZ+e33eEwGpTTwQlVhzkf/vAZQTyiTJKoxJcwsYmTUFLwoIgRKd6QIFOkYkbG5qT7/0FQixiR1KHMB8aSIM5URixjQV72RTVaRFIMrGEGi+XGeJRuhWnsQKXyWMdiYGlsWiPdFVOwxzbOKItb5KL5+sZHChRSSF4bpEPwFaczaomMK/NBIxm0yYMYSmyL/FsfPZLExFEQcpIcpUA+mbMEls6QqgyInwLno6+NMZaTrCHQDAfHTuJyenOCmPPEyD1Y/hIgs/rRLY9ZEagVLGmAY2YitQdNaWrklb60Zjuylc0ZdXMiD1Okw+RmzG99s26i4lbbEqhNhyxzb6lspz7UOTe7lVOeMsPfO/UFNZ/kq33xfBUiV9JPDgwvdvfE5zx29Cm3JVShejLVH8M0UIgapP+iFgVdNc+ZUXS8MpMdNUj/xhlShrDKniVViJqQltKErBSVHG0pBx8q0xRWs6YRiemSdIrTcfC0p0ANqlC/gNGh1qOoRk2qUpfK1CYitanbDChUOfLUqUqQpiOoqlV58dOtEqSrXoUGWMOKDK2SdRxmPas0Clo7taL1aE9iK0lRSU23doOSBlXcWO2ajL3ytRZtC5Rf/wqLSyKUsOrYnVwRK420Lpax0MhWWiGLDFdNlrLG8OVgibPZpuyvZbLCqng6OxQ2dhFsYcMsN8rFxsvOx7VkOalU+QPbsyRMtKolxshAicnctoq3GIAhadsz3JTEKrCQxK1vs1Hb5TKjue//0qdynVuMVBWXutjNrna3y93ueve74A2veMdL3vKa97zoTa9618ve9rr3vfCNr3znS9/62pcO0L0vKvKr3/7697/y5C+AQyFgHVx3wHOo6IERnFVRjnPBdGWwHc64uTNK+BJ8HOKFg5GrAm94Cx7u8Gw/DAZcFaAHpIXwhWe2V3hN1wQqvnDO5IOAA1jAAHJ0AdQ+SmJB8OvFRpISO3s8CA8rUJhAJnIcYhpjJTshyV2DspO9EEkXWDjCdc3ylPeQzSt3kVDxajKJxZw5hZF5wwoz8t5AWoGCjnTLd2JnAHC8A/eh1myV1CvL1AxnEhx3yEKkaGodVj0x7XnEfaYB/59DUDovD41nLv7Bmd9LAALgrNCFup+TprVbNvNg0v2Np92gVKvQrdnTidbDQY2U4xCY+s6g5cGiQy3VDsaNW4XbpwciTdc1yRrRPeYYDLWMJ5fhTHCFS50K6DUqH0k51ctmISyLvcLg/mjHDn50wyrsRZbqGtpC4GHf3hzc1H2yAwXllaOuBspvw9EFoP6uyhqIJk0nMJ1dfCz7wimnO2opcZONd3hbCLGl1XtlcMuSMI1dQn6f9uEM3NOwwf2DVauuzSggpzAR/uxYj/qDaRqyuGZ93kS9rnjVViAqFTepsA3vZ6hetjJvismv3ZGRCSU5eZkoNkgBF3f61hvEF//HUla2egROw6SdfI1SpHe8v8wDFA9HqkIsr3xpFtQc0V8g8Zn1jUv9q6XgvoRph1Icob5OedU85vTY6U1sTzRzoB4LdppNyYoaEHhu73ZYtWlZ6HI6lM76xMBmvy3vPEv7o2EqWEPCPJoUl13jWq1P8LVSjknv7cnspCRIje99RpuUZV3O8bMzO2hm49oYJcXwCB/N7CyFJxEDNeNYgxTsoBckaIHGWkH/3cnc1P3OAH1zbTOu8oY/We2x/K/Pnzbod2a9kz97fGtbfeLWTpVpnaZ41O6I3B4IPgikXw29U+eJOBPd5nQE6Nj//aWB5+3pbs1QRN/I/KDAP3ViVXz/Qpf+eGPXOBPkabslP8tDMYMHax3zdAi2WzzWZrnWUHKieUP3WdDXRXWHTZhzWcGjf1Z1eJzndXEEJXzjOulXfWgCfi0TPWGjOeI0A+cGJAx4COdyMK4yRtT3f6imYXNlPWhEey9oAwNoQ6xQgwfTUAl3M9mGAYs1K6MWfsjzbj2AbZqnc+iFhNUmeBPofh40drYnPCDERRxFdTPYY/2UOLnSLjqEbBc4P69XhsBghGjDPKxXPw/YdqGHaYF3a+MAAHoYMz7Eg5lzaruWg0MnBR7YVAmIap3mhRXkOn8Ye0GIYliViEu1J4kyO8AlgwoTdNA3iT4gasDmXqFncKml/4KWI2iOZmge9IZKAIrhN4qDcE5y6CKweIjhc3uCSIEwBkGWiAm0SEdLUi6oSEaQWIhKE36Xg4uId3aI2D3F5nw1oybVMz7LmEVWaD6/mAXbaCHYl1cOd2l5RW7po4ayKCubBodeAFvdaCHS+IVBVoy9x4oV0oZQgIbqCGLnmD8H9U/41owpUI/7CATfyIqOYHHeky/DNIgwoHf1JkntWGcDeS2Zt2sL9CgT+XtYkI3qVZFtdYJMsGDewpHa9Upsg3hpNop+BTMkuVxDKHXZB40Q1JJcBz7o54yGtkz3l4wMuQOLGIo45198hDtzQyR3lHpcyIxCyEtHMEURCZD5c/+TLEAx1bOJ1Zc7xVgDUmgEBcmLaPCUE9ImSAV7IHQ78acpsgiWnaCW4RF6MTBsX4dAj7iAVqcpRECTbsCW4nGLJ9B/5ciTefVlP3lBV2SFpZaP2zVxmshqKRd9g+aVOCkH6YOQZAOAyhZlsaZuiPkCWYmVHyZYkCkqVEkzSOZ9bUSUQ2iQomeVWgBQ8LaZFiVsFehKWPc/PwiEvHZ9kKeQwjeBeNmXYcgCq4hZJESHS1iZ0LiFXLh81tecZrCLccNA17h2v9lTSnKAQuOKC2hKylkG0HlsXuc7ehmVLAQ+f1g0/3OZNhRmLviYfjCeVISJAUQ+BadXCph+uSJXtzX/B0t3nBkANfDJOi2ULVXTbChweoeYmhp5BQXQRv3JeCTlPGuXXdS3J+eJgG3kPh5Zl7rIjB5oAJGolKYZobApU3ljeFUXNUiyaekYZQAXR2DyoSFanVZlZyJAMwYKhixKeUWEibbkOO4ZmW9gbHNzNhp2nejpMtnGlDEnB5uTayJ6X/z3NzOpZ7qJWuSkBqz1JwXqckEaXwVwYmE6gkE2K52ZlBwqBhXWpMgpmE2HpmdlVmM6pspEeMpldvJDoy2QPd/Gh3sIp1gQoAZypgfKpjr0PpRJTexHpTbZfiAmR1P0cjqYpk0QgmVUaWBIc7kDQpGYqFtoSWjkqK0JqTck/25+MwXvJJVKhKnlFp0dF4ML+pyDJG6eGgUnpKqLtwKCOhyd9I90SYS9lpFS8J2nhmshugQvSKynyqZzKSNGdAB0RkTwaJAY2G1ECEdbGaVkMC1/9CfDOazjdnTdOa10M6YTgADIA39l9qJ2eXWy956NJ0Yl+pbshKddx5LHqiphcmLj2ovLOn6HI6wGVok/2G/ueWZuU6+ks3ZGinAtUKsd8pBBsEOhdUp3YDqWJ0rMyayveDm4CnTYBqt9l1wSqwKECoDXJq49NHP9+gcVCaAtQz1rRkIQpkz50k9rglw7Na/g2XbkGqtogIWriUlQapY3ArNYx7PNaGt7M3ogyf8pWpUwMhCNdSC0q2OUFFV2AwCge6ayQ7A11xN03yqDP0sluBptfic8+ZppVqenQZCwp7VL+NNyAdg8W1smfxipB8uyZhJmovqRVsZyAlsFdDuyx6M5sHOGSotudse39hMnRMknu1oeXbmD7CYKKYihmdl4XKiCOndSXOqxynWGfxsjd6i2/3pBXrsJumMy2SqYWWY1vfW5kXMlpfmaXSKeWIs0L1O6YLO2o8B2HZS0u8ep6vkEywNsbjsff5mJpqK46Qexs9CjRbd7OFqpe7aMJ8u2fcuafpqiuUitHFsKKTtAIhdMyFpD24uZudub1iNtGgCz0/gKLsi9nKOpTWn/rYbLvnLbvtVaiGkLwOoDWBU4mKgrrU0ZhVerddw6oQHsv2fbbxe4k26Xe6nQp875BPbWrQc0LWG3uLSlnR5AnYMLmRVrCLYGJqpnlLq0upIWoWUrg6frTd4bw3ynqwUrvv6Kwmojrw/cg4SYA+a4b/zzpc4aOBTGKuDLdUjswpVAh4cLOA+zvkEAvFf5tD4HwgWCj0opoUCwvENKj1ocpR8MsFVGwZYibDKZA1O6X3n2etljq/55a2xzaJnUv4IiYpTacH4KA2C8lFfcxyUMqD6orSR4tHMMgaCix5W7kYMckgnkuC37wwIcw1EzvjE7t+7JtdRidvYIDJkIAnHM/76W3IX1y8D4qcmelsWdvLDzY8WB0H1IkKgHtXaGNbFlSYhxHIFLWH9iNrmkAUDArJXe+sgz0LBOnHHql8xNyzLP9GCb6VCN3CDDfAO3/LU8k5WHepRkwMpfS2pfYr/l8VTS2wjFJZv0JrlWBsvYg2tg5T7iNxy1ZYiutrXsHMvG7GeMekPKGotKUDCSq8X37BtmVcYyZwkR3C2+G2782nB1up6CxGT39MfSgri5QGb9XMotYK58fLxHkNDmsZLPRtH3CaxgkNE3wNENpmxjKwTrN8bvAdIzlM8q2icD3QOIqp4ofQKsKgEqPdOhc87lqWm1Ga0l8roBmVAcZV1jvP/E/sNqEsXMLNDTWXV0VIwDuBdDbmdpuwGWspzUJzywZEsES5xum+cAXP3RaO3TEkDVCDw6b3dCLR1uF5kcAqd9NC3OhgB9bk3Wa21QkFrMsuvRSErXN60g8UbSSQCfAGUlQCuyMxBEMj0iiu0IP4U7k4XMR/dySJylhnwCkk06FzfN7phngBwNOKuknFmWXzTXWTbPgDeCpK0h3Bxw7vtcxMvGc2woQ0A+F5d3C50hzobUKx3ESLRRwf24YinV8PbZIYdyJzIlLUjEv1XBJo27W3LYjPaGg22x/lM9aR0iUgeEGr0NeqtVGvjWWbW2M+ajz32j2o0gJsRFpuUN7xj/R2oiNXYSdfhbypzss5Ndbkvz0xkCPQ52qzBdA9WMbjH6vxSEpEM0w+OUr65twr+DQBheyAsyKVk5bLLreAk+vxnMB+n0OGsMUvVkh83KAVc9fOmZ4SLC4ef5t5wW4rkKxLM4c/WrzqCFd2ybR0eyjAZFwtR0qAGeIOKSTPf0yUYwnJUNsEwMU8VKQAF7uHqtzAzlsUO+MnjlhhdElXkdHPs51jJQ2RWOzxHHor7ndpYJtA9L1KmJJ1Q3ThxcpVAIIJbYZWFOVNPto1cGQGaloCcIKM6nmHDiKZ7dmEZMysztHf+052GtlZCO1aa43e+7Uh7zOnVZfxqurB3cc2qM/1CcjjTlBLcr5+bpIVlr3pN3WcLwOXKJ/N1p+0w8xlDJ/JK+SD2C16M77s8W6cRPfhqyJeJFwF87TQVjXs9t7OJ3e1pkeb+t+HvSiMbWltUXDuWre+zRoa4kGHIyFOwmwOR5ECvgp66L6Cd1raL0TOa1gpo7zOqjVZT27DEWPMmwwC9T/LCF9jpWymYqDKD2pszJd+X7a23QO7/gTh85XN5s+tCxEDwtnqmZzJ3GyNKK5Gy4FaMOCkqUeZiBO1LklvBvYWT76SmETFIOjIFvkOdETDJKQ+guwzUIDmQXv/GZ9FgyTZnaXD+jfKi0wZennZ4WjoLhJPKm3K73mHMOm/89n5fpxO7cTPjMkZ66gGs5tCMyqQppom3je9GS/emEk/7FFB7mDxrQsPSmdyxo0vxtt0l7jZ5ygTirC7uQ/6lLVrzgSnHOX9/rsSfuwStRWfsp5ezg/2pqnoqDWh8CbybhyjyXbsbjxzdS/Rj2h2HAPiD1PoiF3b4LOJpt9HZzw75meHzyR285qO6zVK8+K1p4cCpFb18a7wy5A6+axJvvLhvi11NPHk2ENzNkV+a84RPfzn5ty2g6nCvgZNuCWueZvxfOdu7oSC3oOE6I625oRq/D37w2chlyxB5IEzhBalKPvhqY9Kd7dTz9lbzHN67VbR5riH6qB8f1pDFLfXz/oDWMeNef+uGWpAOM8Fwo/RDgXAjDjimp5N3TQPBGDBQqrKOssXXVgBzi7OW225lF+w7PGKsjmtE4wl5SuWQ2nU9oVDqlVq1XbFa75T6RyG5YPE7iyErQj4gBPw0GScmWnhjrutQlX3Ty5hu9KjMlJLuXwUE8FyGWtiO2EsOzScpKy0vMTM1NzItETtDQMslKHrM2DD8bAoeCRzoJU8C4FFrbF7kWHEcNI8ZaGMVDkCZSG1TI0UDeDpYVYNFo6WnqautrLWbs7SztT7JlaItBAVWbAlfaNGe8mXZtx1ljYuaVCYvyJF5n40V36GPiAGo5QWsgN4QJFS5k2LDJuH4O/yU2G4jjm5gLcXTZCcKEAAIORITdGulvBDGKHvL0SFWnow9CB1kCu2gF0MGL+UpO5NnT50+gYmrK6BUUocWImDrerJHkwIGiMnUuSYSSpEGZsZZqhHknDEQrBT8YmmrU7Fm0adXiysq26FprSTOZwzPUA7o7zMRSlfRs5oipz5L90nEnRJW9O4MxKet3CEptJ+XCpVzZ8mUqkTE3nIzlGxg5X9p2wJth3+geu6TSjaXq5SMHIiHmcnJYq+3UndWpkmN75SG6iTcPJ17cOOzjCgmfoZ3yUSTkUE5TMROkjXDnxOiUm+Vcc3VDtsFHXwI6EgUggV6UdZ7c/Xv4PjWr5P+nO76U5eBQ27LLJF7hJ76xDiBmhJBHoxMEUE+Y76xzy4cYHHPCwK0GKAisUdq7b0MOO5woI6s87CajbTDc4rViOssvoEZIJC+m7Iw4gTAU+rOBO6ZioXCjxUT08Ucgg3yoKSls5GLBDYycxERuXFTsL41UlKkeGSFrsY75WtCJxhVheilLIcMU8z4lMWsuijLHSNK+JfcLBcQbdTMSTOTW4OOqGd2Mjh8Dr0opIzrHFHTQzdIkNJOhylQtm1RYe5OmpNiLKYWOCrFPCDuxQ1BSfaB7K5ZO/fSqCQAAOPRUVFNVdaxRkUpRVCvOjAaMNfchchgUMpCtFkPp5OfJKBb/VEI4Q0td9Vhkk8XoVhij8QvFUTcJtKtKThlI1rFgocEMTm9wFNhmH3LktyU0JSpUZdNVN6FAQvwwNi/0bJMkWLC5CFoyEOGtFm+006AwP4YyN1pK9Kgln8+gGVjDB9d1+GFp2jWUGmwpkXBEgjXp9tNz/ZPXBWtJ0sxgeaZtY+JpQ7rQPEQcHAJAiGOW+VQmr6h4kos9HqlLUFwd4+Z4KeSoHyd7MZnfg+JJKkt3bbFUSwU/nnlqqo2ruQqgm0wmSvqmafrEb18FiwZe5Qo5ZQ15Hk8FmE8Cdbr5QkC7arrrbmHugDh2KOsT2+YClqJDmXiufPgwuBgAeb57j66b/4F3z1sT/dc8gG8M227MMw8Xix0FxVcyNDhddJMy8RbKwXF2buuCqbLs8tfC7DCdq2e3RQm7kDXXfXeI2bwi52z9PsNIlGRndvYTfalBwvki2ZhVGLB1RrRhJjwPBEz7yhV53rv3vu7EIssRQt+ZIN6IbYW/hhzgGRMBt9zGIveIrvtdvMfnRD0Me6m/9///97SPC2JJk1jOo4XBQQ92gotQDDSVqwCVQ0Gm2c916Ec/OlyrLfgyROCyh6WyAVCEIyyO9FxyCQFq6SaUKh/IWpgxl7wQhmhK378oCC79STA0wCjQQHhgqXqxjXGgY1je6MOry5FQiUuUD7Pa4UTmTP/JRQZk4TbqVcAkIo4m74Dic1oiRfoMBQx0sUvu3NI/RSCDiWtkY2W4d6TAwQpj5ekh/kCWxVhB4ld1pMfiePGJXdwqi9M5ROyIuDFM7auNi2QkQxZ4iTdyESNuGtfWwAS/STbsKjcRzrQKd6fHuG9PCuOBSLgWGzKGp5GrZOWYTEc9OHbhSgshTEt4ZDOujFKFeiMPPkRgSnMozXZ2bGUxv5fATEQSkpWcY7Ag5TQ04hCTntGBGlIyPuqAahFd1OLFDsO4shDQQcg0ZjnX9TxRtKxnUfOZJuUoiHkYg3LtOdoc8OjCGHrJF8nooxGH5RrlSeI7ANJO1DqmAT84wpT/5mRoQ3FWgRlS4kJIUeariMlLyUTmaQf927b8UI44GpIEw4ikJIjwOdNoRX0O+pawEhpNh8ZUpvkzKAPNc7B7wpOOaGBTY1zW0US0yH4Rvag70YBRGfzQRWR73CzlWNGZRrWYuYCqMzUkN5huoZ5F5SoWVqbGHAAKp7H05y3V0cGC2KkXstuaUaX6VrjigpvYqGr1gGAzaJBzp5MSCIRwyCiWPI4teQiC8tY6uXuwUHw/jWtjHftODuXjrjaR4RSgihu9Vu+RHlhYLoW4Ef4JI2cghU5dH3ta1AZljOoTV5pM+5WsQg+jTtXFBcmRuCp6y3KvTW1vKcPb43QWtr1Y/6hVqwcTWFbjF8BFbINA6AJT0gpgEeGbb63bIeauRS81RVRlzTc0jlaLuk3ZoXAzxNm21WR+TSgcKq+zlWleV77zbWZrXvS7r8EGuNzLrFnxGVZ8eFdAjHWb+YQHCLIpLDwQpG+DHZyF/HomtPcLaZEa9wd8RtiONUHn3eZKWRyWkm05QOwtkvRE0M0mtg9msYOxGkVwvbFmfWVVIh4YT872I75+PCE2XBNYnTDWWv/IbouNHIb+qqrIT0qh9QpBGleo+BUC1eNbPgFWk+gDFAhghVd10F7PxqaDhztymTnjXSV2+MLktBQcWpEOgtGWQTwE5YuYCSx2rHgKBOjyX/8W+o014LkICdazmQ09qCQT0RLkVNLJ0DxE6L4Pt/ZEDtoqPISomTcbDuhzIdsawvtFOnalLfShTS2kRH+Ataer789qAIxOy6CGqWFNypqcTz9p2j+vdoCb55BLvaRPG+KE7KmNfV4h8XbJF7ZsqY9BXgwYINY+ePJep6Dhsop503ZAB58lUJrPhkR4QS4a8AJ5bHRbNNnOjhi7Ff1XcbWC0/4l6NLcJG16wyjVKhEsV7z95mFNOstG6/cJl51uhIdXvq+Zzr3kOe+Ddg66C34BAXyt2axsdtOsufi/4+2lCe4LPQ1Mo7sTfnIoyTa1zfPUu+8CZ4rsWCp9oY6QITj/shVHEhgXGlUqGHEPoKPA5Cg3NspYiGYW7xF0+2vbx7JUXCaPBJv3BU5X0gSS1IgbxafQFWlHPXSin3ZuRkcqK/ctHdrQyoERsuGO04aaXWV94DTEoA0vN21qkWuW6px62P0Ob8DONIFsHmmYoWbftn+BqG/2+AVt6PIP83QPy3110tzRlUDX++PUBvvfPQ/4cooPZjaeE4H09syfsz2xMEhKtwGOPgb/U5Y8rDyDel7gC+YphmzNa4S4+3ngI3s4Z1dtVlCKHl3DD6VbhNMEuNNS1MC5g5HnhGsU//gL7nwrICQztYL/fZ4ah/gBBD3iRXoyioDaNxp0E1NxLQV8/xcj89oeS8D2yXyV/zClkgR//zeH373pPDNhnKW6lC4akOX5ExAZBDl7tsVbgsYLnZGQFAEJpn9QtYrwPw00LghDOks4OO3ag6pgE0AaJLEiMYNTBAE4AHCjui1oQflzK53ROgKTwQ28Qet5sB/ANi3LGBrrviMqLUwbADiDiKAqNbxon04qOISSOLeDEjABQRw0svGLqRDgwU5Jmk/wOvUqAWGasqBCsthDLkjDAwkCqIg4sQO7nCqcwjKLGxxrKL1SppBardhZsGfImTRQJ9t7QJVjr8IYh/mbQVqQrHewiFV7LjecQkLCsOBZpcExmELTMcDoASCIsDyxBweKGv+185t+IcIOeIMkMAX7UpxQg5XUWYlvGScPXMR0q6OMwUIm8pVLszWo45fAMiyh84fm20VVU7j1kw4oYgE2HJAMRJqw4piXyBEpdEUHaw5hMaejkbn+QYY4Sj3HW8BTzB819DC/qR3HqS1eUR9TrANO7CuhiREKYYc5c0Z3PCWs+Ik2dKP2k5I1WQz08b4RM5oUoEBf5DpcOMLwQxFeGMQAiR1Z8EU6S8ExfEeHhAtZPIsnRCCSiyhPILntsw5/obOOeCmkYpI8Uz95Mr6GdJxSojmkeaYeu0LcAjXvK8mHxMFmrISWwwwb0asRdKvte4zTCJgiIh9tITT6ww9klKv/sFnGkiAtEbuRyaExb8mpmPQ7OpnH2aNKr+kMq1S5QpAg+sk0h0OOExvHrky9aQqhFLqa8DsuVZCNXBpEoXqRrIzKk4vLVguKRNmnTGpH6GHAAoyORWlAjlAdrFgJ9yOXWtkg3+GbybKvvvMhRZIBAZTL4KPLeOmqhCg9Ddo8EnMZtRMjUKOelRiXvEhG/fmSn0O7ZjM//MEB7tg6q0ACr1urmZRMQ2OaViSrHvsJnJs7dGmNILI6KjsudQhE/rCS6+FHC/lGb8pDw2MLu3CumKvBeIwzp5wwF6TNRZzNjrpD+diP80lL4Sy/6LlAqbOSINqDglihEVyHYuMsj3wZ/6dDRikLhmnJGe3EztqMzA7MFcoknWEKzwuLRqLoxKP6QRQkNXiMkjFrysSaNW3qzRJjNhusu/psyP7Ez1O7z9qAoAvtmRcSDYkruT/MugNiFmF7IrlpClakB0qJkopYLzGzj73AkGkKzsOChP5QD6XRUAztUSe7tRAkxPhxwbuEoaFZhzsRK+m6ASOEPYiCKLdxkiryqV3Cx9gLEUA6KxKFB/30US/NIz7p0mnID0mhnAGTsGC4sraqC/40gSDbxSvjtemzvwAbSq/oQjRyv6sCr7/o0C/9UxKV0BJColAZMHvLm9dIjNyZTyftI2OsCBqAupeZkC5ix/xqBCK5Fv9igofmBFRP5YTqSMTvqrq14Mua3MZsO5crgVL9mjyABJxC/D3aQYHY5E3J0DBo+Y9bUSPp7B9j+VRgvbaKJM2aW49UUg6STD+tGo0iEERtSqhbuMjueJCbUinIS0vBaA57EC2BgjbRZCxda4FfDVZ3pMrDTKfbzEs1oS7UsIj0iIMfCpvWcTwn4sP9S0C+MAk9dTzIGDjlszlyDdiy68ASS9eUq4y+W5xAwkvzcRQLQcq88CVMg9LesL+FLYNRdUD3jLkwq9EXuyGBDdkPTKl8JMocFFSESK49Qg3QSEBclNf3XK4LRB2ukAXRusTxFDc2oAqoFNXiPIl92QFiVCv/kS1acADZgT1Yk22IMNWlEQ0J2POKjJDXQNRUaIUZYRHC5RE6IvNG4XMcI7A4fzIQSRUpIqEilBVSo/2+ImMKgDwUMaq9EEmkl/TZ/RPLCSKxzlQNxvkSZb0KtJTQaOOACHxbQ5o80JrIn1TTtF3bv8uuHYpYMb2MD0JRtiq8pZCTMbOlpnw+rZyi+ckaA5ALzYDBe3mOwtrH61SEM21cxy3awF0Xuu3UbbrX7+LL49kBTILTEWO7QUMDOIA5KYBBHmE4hCHF0aPXazLY1w1WI3RdEXkjgbHbvAO6/BG4StMjnOhIfqtdPbsZFg1HAopVu5PV5j3f1PzLydVNcYCX//HZEsKEIUnlXHzUAC8Mwr/4DdXojg2yk/7KGpdZRroQ2hLgDh5FX9qcJ7g1ntaBhC3hD+rryuhIQuLMMe6tM9jYAOQ9XBIhBbb6XwP7MkfhCC+siJ5FYAS+Tz8lWGJ0vqEtN5VIQ7sNAAPAi9HN1OEMDYGEV2KxofiliLL1Q6/lAFfgM3TArHDEPV3hTxBKWBR+YoVbNObVhBZWKd1ru1OoCZTygPjDu33CjVSsPP5tKnrtEx1JTk1toYEoACMuAAOQtMLDPbFsoAOG4neEQ//kDPOVOmuN0yqItbmFFxydLt5dEEEkEUzROoRq1dqo4BZwPeGlPTl+HC2WTju+5P8h7S5kFTNAedC3kVKA2GJdiL9WxWDVKWDW1bx5QkBn/RRHQ9QReAoJ8DZ0gIoCaNHu1Z84EGWnxGRfTqb11Spe65FU1FFLVd4I9QFpY4Uo4xdSsKWhNQgT+NviMQhFzkVVnWMHkGUXuGUSgN+Vqtpedtn2/GVz5pzVCeY+0D8qk67I1VNeJkxRtN2XRajM3VdPTkdubLqdnT4qs4sCgIpCqhw1NCz08kQFhdpkPmc7vs86Pi/qCc6jRGhF3KJdVt4bw1TlkYU7s90bGuN4EtA3a0HiLbDX0JcD8+SnZWgUfmgh1oQV6ucfwNoHBUU+E1txPLeP+VjOay8JAR6wyC3/ei7DrhBQdBBeZmaat+isqT1hln5qpZji4drECSqs/yTcPiPMSOUKi1aZX0jdKYpOSg1MyNGxiOyAA7A4/AueVCyZ9sVadYZquQaK4iFrLLU4vEti1Tyo+zupxPFhHEpk2xpDxTPrDwgbbv4IVNLZbhFNqYPjS3OCcZ3rkHXpuMigi/aUcbi42spkkdlTx2Nq8sRd9MgW6byXluo11R7m0Xsf29GUvqQgU4aCyabsgN0o+ODS613dVpg8xPysBuKfIBa0ZRwmfPCTIq1MyfGBUlrMUbTm4bJtgb3Qhz5BO8NAImbjTvNmsKwmDg0qTTzj8rRT7MY4/qsr8QhMOvui/7ItYSX+mbiWboENlOdcsdhrEWgpixbE6QglSHastwY8rIGJZ/cyS4NtlB1mvcohWRdVKKWyVfmOcHSdCWTaw/YwIyjrAP5GBEn67zKZrJXZidGBjVq9RwQiR08Q4eBgUnwFlhWW8PM1rzQZPDQz1CSCwRBFwHprobUMNEcT6Q2j3nK+lNSJUhQMiGlVaBhfcsnIohmX6m2ztlerF20sCdweTZLS3qG8DgvUkxDV621yPw8uTxmKTyY/57NG5yfQNcVLbTaJ5h5rVln5JpcUJT3gSuyd0NxImC/HPpBRXpm4rcyI7zP/5ZQJV5NMU4bNjYLkTvfWrS4sI27lzHT+P//M9cSHrd1rVolPIupRfHAXqO1CP2fTglyXXK5tLdhIDY/3hNC8i2xURc0/5FJKMYduCeCZxkV49UURvwJRH/WorEIgh95YF1KUESxJ/qStfTZiQCfLYzmiQNKcXY4wbMUOo9+iLDz0y1dgB1Zhj0IxHaNVZCrXyCKD3PO/LrDR8MxoBw9TvYUrFtFUHawiD8euHsWyKem36XZvH9boBoqiwbK6A8+YFkcAbRYG9KvQXUjotcbD7uBUB3NQ39iWoAB9F2R+/1QTT46U8U6upiHSZT/vTLCFLjlLuXJuz2XZQh/E7ScSl+B+NPcBJvSMP/MRFz46PphtcvD0Q55hl5//6lwKQipRbi9sArMKQrsZiU3QocA6CK95yWzEtIhEoQYMOBYxLTd4FEvNomDcdp+tWudOR+ya1sSgb82T02zJcYwE0/NiIYd6uWw4KH+X8p644lrTkn37MO/6Z67HnGzQpEgUHNlDVF9kWJlRfov4R3bjdId7Hy3HpHWkrHJQQCR6QypupAvvbOu9wwJ6fQyW3HS7Lyl7v9oZjGftkd5tx8dQyEcL6dWe587ACI7E2AipIUN5fTQHZKIeTjnNy7uhQLtab+RpYPn11T/+fJuVpMHyURBli/zqGnkh0rNMy7GoFpZEtNXxcynTgzB+5MfQF//6TaV5TEOsbN2grf+v/6qbz7qwX8sf1cFJ7+Y3w7xlXY0UfvJ+7+/ff339531CdAhwctJqrwyiDhfoN4jZd40YegWac3KdF4wrja7WfafuG6eTTifZtAYlYckEA5Z4vyc0Kp1Sq9YrNqvdcrveLzgsHpPLZorzbBXd2EmSJK3GtSqhpYci2Mgx6dmbCJ5KnQ+GEM7bEJ+g3+DTzCIJW0ZRnIXgI5oUQOHcJ2io6ChpqekpaqrqapFRk+aEmxZiFQuk3UpfXIfMH2wsbMhY22+UizAgTC/tZaUlZl40VGcxq/U1drb2Nne399UJ8xqMi4BihfmO9It4Vgjj4TOakWUvlPmR/GXbulT7Fo1MTP/4pQMGZ5cDIkO+MWzo8CHEiBInlgl3TssIIkkyNqnUKGGdi/q88AlBK5cTgboMHaQhktcHWysU/mPpTyQIlE7wDQwUTVizQJpWUixq9CjSpEqXzonEKyQ8ZB5BnAHqaE/BVzkb3TE4wUANm67E8sK6IazNHira1QTC54fFRuUUMpl3CCfTvHr38u3rt5RFFE59dCiIMOcechrFWP0RZGTBpy5GGCAgoUAMRLKYFeYHTBzKu3ihaMCr4VgroiPv/m3t+jXs2LKBkUOLCeY8FrJwNRuwWJutGHJuECBQ4DjmGgLhdli+C3dOwaq5nIzZ7O702dq3c+/u/dpHEji5xrH/dWy0OvSMzxkOXbfCcSUW9nhQOEIOoCmRuND3CqXYW4d9NyCBBRp4IBc8tCWgb0RQAl0VT4nSlnskKFScA8VZdpgTH6RT4RQ69LFgFMGNlBI5v0yWIoItuvgijDFmsdstSSBRhhBPGZbIC+ZUhqGGYOnTX3PkVZOGiNWAwUxjmdkToicySjkllVVaGdI+WJKRYx6RDaIBXWjEp6FHeOxxh0ALZifFmvOdw2SU/mFAn3NX2nknnnm61uaMSvJwpifMFGeAHnWIUFKcO2YWZiJ8CmhGfnKis1h4elp6KaaZWiriD8fRs1A4LXz4ppMUNonKcG/80x+Jmrr6KqyxQqIk/3WMPqEZHivBkokvyvWGhwx5EJNCcKeKkmp09ZGmnqzNOvvsnY5aoeisaj1qVw/3NWiDebyClJpwj0gYkrGOMavfl1q5tSy07br7bjeBeSHtNhdll9K3s7pknzMpwgQiOVl2dFOExaTKA73wKrwww1sKdVAXCZvRqh2/YpSvQTl+CpRLdgCCkmEf2XgdGSvZBrGkDau8MsvzLkFxKjCXGCebrrTZcVqbZFsnSzo1VsNbBhA61WqfnBxxkS0rvTTLEp8iszHpvscasRe5ZCJVQKhV5AnmmKMSsAEgkFxlWl/DGa1zGpo20227/XaI54LCZEyerRWWiQDDQe1GGmkLBP+LtjontgNjbgiNM6SgrYKtFbMNN+SRS44yqsUod7ArvQSorar1mFYIR2bRgiIPmFVwgBLjZgMyesNO/jrssd9GygmaoMljhX+Tm4dTYz0XnTLr+hYl16PDgFl8EhyObTfuhZdGSXLLPj317zpdUTBHs6btEoXRNvoivCYd7EJpuWAc8qYLef0czDhIdKG+Vz8//fVjseA/edv45MAap1bpeXahHJ/Y4Szky1DyCme6QnHDfe1RxKFoZr8JUhBWUEtQP9Yina1AyGw2SYz45IQECPZDGQYEU+GYILIWlAtdyXoCtWqGmiJcsII2vCGMaoiRxzlCWQihgQB4VsBWZCb/TT8joA1oEpXL2YyH6Zka8zLQuBd68GXqwiEWs6hF8QQRBmc6za4ACKElLoMYXqxiOu7jwdugBIw/+JoRaGIa9HRwWQo6mhujtsU98tEh7AtFTU5lnzP+zhG5ytwEvDQ7aQRPEjTkkjx0UpguvlFzciSNBD9GBbZ5z4V9/CQosfFHNSACNGubB8LCg7aPHEojD9sEEBmRCSCupnZWDJiDcgWGAJkgZ0VjQhp110IUAKAToTwmMjWlOygeAh9AESKobuNFnkziZeBK2TUt8YdFwq9gCXmSfBiXELp86ZfENGYy06nO9kmPdoeE2AiDoAhTkqw8XblEgLoyE7hUrCbQ/ywgVnJTB17CkJzRcJpVxuKv7jlxnQ59KHXaSUp7WW6e96TKIFSSGXuq0m5D2BcqeddJX0YxK/aYydVGJlKCVSwMQOHXiiAq05nGJgcWzQ0jgpk4OJRgiv96QWB0Up/2GGJc3RumLSl3gy9Wx5w7aOIg+sMfidK0qlbti02dQUk6YDQjjriRtzZSyJE0KTEI6RqzqnOEkSkJNE9aYV2yE0PeSJVODb0qXvPKiibBhAiUsuLtntOcoNwBrLf81DW51xuB8kl7GhTpI1hFs9xtlJtvHCQ0DBjXu+q1s54NheosdqJo5BJbARvne4yXuoym6BwPYu03EeemCSQwHygImf/BOCAGYCX2s7797Tb6sBxBRAaf8wloiU5WR7kMRTJRpAV9IBnHRCokPsfpaYLktaRA7TRKOgQueMP7iVZadpxm8S6phBUsZ9pGuFxTL1rlicseGXRs1i1ALnYYi6qwlZYZo6p4AyzgNWTwP50ZqBTRG058+hWV8uumevWgz424YgNwvCUCkXOcoQ1BEDJDrKEKbK7ybkVroxwwilMMjTeNx4qRRI9UefdRCalqf2mJsTR/wgGhSjB5C5Rlq3SZBGpaYXHrEKuKk+ysE/uFXtCzmiJCNtRvuuGmiANTudQYxKeCpFLwuQRuumYDZxxwpU49LjM3AiIls9lVTF7SFN3/SeLNHgZQ6MALR+qTJO2OqBJG7jJ1OZYTDvuhTFnjjZbWuBoMtbnRA57rNzbzCi/WLYrymGVp0KTJ/3hAdewJ0/DKKQFC7zdlodWZD1sqqOUtGMLMcTSs7SQAdFqKcxR+hiTfk8ol6PRfJ7OzYBl5ARwjMh4KxKg3jZqzYRrSmpx8c6yj3ZdiYiqpqqXNWOaqrTN5i1zyhCKN0HHggIkjeIOEh4k7/WBcl5mrTna2jBNJPBFLu97S7tBFQ4MrwSQkzBoll79ZBxefUIytqTnCZPL3VlFL0BjCwpIyBvZIe1O84lwOSaTiPTWzdncqjTgL6HyT1vLQqTyJlPhPiZio/w3++Xdx5nc0cZHK71q85njFGjMbvuxTHhoO4ptmGjWIMNLiOCAgwVpYZBHxVFsL5lScB0EtC0EzvdzmVpepauaKM2vpKrn/84ptX7jpQqDJM3EEZ0ws/Jh1U00PvMyqEpjN2+cC+Op2bxvNm36Ffcb0Wv185iFnEnWReYiEHJv0JA6KzzLXDmMwQREIql61jpO05yO9O+abxtnKvzrnWLjwBXnCos+gUDj1TLSlXX21Uq/xPKf2OxQSaGxEezdObNjc5jOveztB28BPz8IS58yVrniYIO97hou73kskmz6kk0oqUH9fYNlfPHG8nbtMvLz77eMQ0gBBd6tJX9qle/8VtboNd/luK0vC8Fq/BrkkmrFQ5UKYlBDqzq/Oua//+XnfHbqR2lPZ1Y4kjcqpFDQRGj0QEkH1Qq68RDcxAqes3hUQyj/5CmHsA96wHrPtHwc61O1xSw8hCSWwBFx5DCwQgAEgFwfEGXYxWEvIm0jlQE9gAQUSl2uFEQwmGgB2IA9aT+6VzHTN2X8hHw1Rjj0FyhuQGgN1Wai0VPptixPu13mEHUmEX2xhTNbgWw9uYbv0HvYwkvysFbb9AqC4B46xGizpRtTRXwglWD0RX/Ghl6MsEGnQhTDEWYN4IRfuoWyMSN0pjj75xwgmnRBNEsQ4SiTgGNhJEoiNYePFSbD/VEh04UR8kEjeoB4m0EnL8SEnXkneAVKSEAMyGFUcjiHtoQCjFVqCOSCZsZDMYVp+vcmpjcqt1A2kEdWnaJ9HwGEn9mKM9B9DhJYoqmDI1VErYJYRKg8avlEG6BIRrV01VRbikV2+SV4VKKKZtZAu+iI3vsq38VfqNZV5jd+BgVGDeAbfqUYq6laH5SL7/QS+COKDIdnl7ZdIBNZsQeLVYGM3rVk3/iNf6OE3TkylOZgQvB2YwNExThH+scA9oSAGoCABJMnXIZxzjcZplQUL5UPnuBc/VYvnBcNCuIQeAqRJqsLruV8pGI+C8IuE9ZDw3M0RGAByHNuoiSFG0UQ1/30YqOCHugHPkdyVph1GEKjdlpXRSSalXrQFn5SkFQYbroEcLNCiPpjdxLnHcRSHj83SCprWT6YaU4Ya+vFYmRhMQ7mOyoXL1HnCDyqlW45C3/levITNo1QZZv0NP6LFx0HeBDDaAQzNYJnc8CzYPk2cgXElR4kLURyK9Gydt4HOc72lZD7EDOzHUs7RzpxZQKiIP5Bj5JUbFPJGB6ElO64LNrWEQigizr3UF4GARt3OJ06mbEIKBsIkOLTlOGTTrSha1EBfzayFmF3L87BXYb2COFZWgqHfKW7Ul9jhPQEeaXLcbE6nN7xDi5nmb5YCPEheBN7gaU0ej9RSAOmMe//VxjTCHrg4ZhwCC0NeFBvZ3i9oRjc5JXXWZxQAo+eBpyhgBU6G4D/t5rB8DoQ8gkNax2IS1JrwwlPsm47B4B/qSltJnH1OKCrg5/3c48shIgEiHxk+ltmUBu/ogF3VpUKxh1idUEIx1OnlhKmQYtv1g2NV3/KN0HwsJ4XeKF8EUv6NFlI2XnqZhV/pJMmYRAtqE4EuA1t2D1e9YzTCJM5JE0PxZTKiZ+qJRmFxaEriqJYiRUvqZ13gowplDvnYzpkdyZDuaPr90JaB4Ct23qy4HvmVBT9wykaOgRptKZ5eAbU1xJ9YI4sCHhsZ3RJi4QbNXCKUEs+N5FsxIRrE0Cj/hqclWCgHHaJj7I5KitO3+Gme3uieHgtuyuVAuMF0CJ5UZalpBY+Y4gWihAdWNF6YgKkMxifilUZpgeoFEs/1/WA9biqvQkTu6YJvwtNL4KA9btI0OY65EB+9xcUd8VPuTJJ74M9SfY1d/Az7xGavZuvcuOkGHZfE+GOWUOliDgW7UCm7PSmXuWex5icD6cLAfKe2xiuXbp60UOHevRwknRlRiucaCpqf4AaOjegATuUVGatA8GMzdlDX/aG8NmwYKOhUHh8hsM0GguS6olozEiqHsN1ooUOSItqF6chWxVaelesWxOWKMopyrqjDtuxKRqKx7lRJIhcrZRBdxlAj/5Xarb1FKoVj2lFSz3poLe5W2IjRkfKba9Gby+IofQotpBJlPrjYkjAR0hrXEwGIqFBKuknKQK5h5GHcv5oBVdIG5zntI1rs0r5l004t6mErc4BPR7QOjBVkKYETcJZTRRkp2n6BVPFPATKsgiqtq6Ut4UIKAdIcaXYri+kDvGJnuFFIlEAgA7afLmnqKBQLJLqUY75o4XbuOGQcsnnOLKjrE7Up633eaJzEI43nZJiZ0dwaN9EYyvwRuHqu7a6YDtqs1NLe2kZIp/0u34nYOp4mtyCLLkIo28KeLaXcpXEsgd0u9FatsomEInWe20ZURgFvzMZN0J7sp4LD0U2uFv9GL/mCwutJi3Z1g+WO2WDuaCz27pbk0veWL/2Cr+D0g9ZqHFIs424iFqo2ylcC5d5mZw0x6FcxbP0mcJG959G54vzCJWbwrwNQYACmph4kg4gl7lPKpdu2w8oqMAhrbjhd4gNXxPnVJAYApnS81JBhsAodlDGa63hVSrSSk/OGMA5zGgL70e9GHfUpo+uyA3d5D7mOqejGXY2x01OZ0BDmsBPrh8buRc4+JgocAAKgzjbCkHCq280k8URdJxI/sRjr1vusL5dmcAkMb2legUK26eNlzynQ6w3v6hjbbiddnql6KZ8CmuDGgxO1caHVLo2ubRYLEDV+MILVMf2ebx//f0ad+iofi9XhQCTYfdQ9BVBZdI0Z8wj8fpRtTqkiO3EeR03FdjKnaWq3SFhgYTLj/In0mPLJSYekXi6ahvJbIsIPexM3qKxCmekhiyRssasbyrDhUkTFbq0t9yLzVmoJn0Hj6hywAtbrMRvAvMwm2+nRLmUtJ7P+kQcmPQ66gla/LevjRA8oz0lPjay+omQMr8L1cjMnjvLnXXP7XDP4JWs6E/NcVuc2w/NJ0ilssIqfUuQvxdMugBAs92Ez+/P+2QY9p8Kemgy/TVH1HvBmaV9CM7RG02ZeRLQmSCeUUUGM/We4GoTSMbFezNpGK7BvZnQ916weTawIrZW87AZj/0blXnTqSu/0GXvSBhuCvlEY3PE0UXOHS3+f3g1DQebcUZvvQhd14Tb1bQJbVVLVKCHLUkg1VG91F+TdH/khV4e1Uuh0pGUz+yRMU2u1WIcyWZ9BW9cz8eqzMFcp5/r0Wt91RIjAnnr0FADpyI2eTPIuboDVJ48YFbwzXqctYoMHHvC1My+XNcHoedLB0s3NDid2VDdygZB0D/gX46pIsAprbmI2Zqt1Wc+jjYmmZuPumhnwb5o2acd2dTKkPh7zkNjUuMrfU8s2b0vxO7FoP/epvIH2hdbCZfc2cgckxRbsOK3VKxVZOy12ck83KyByVzM3jYXGLFM3d8eI/7Av6v+i7HNIN7d2t3mvwltvb7dOi75mNGyfd3enty4TLXzXt4ygr2IibG4SyW7bt3/ndUPd9KSsc7Vczn8fuJ5AGh0btw9sN4I/+JSEM5Tw2nFDuIW3Rvdami843V7hBHlfOIgbmBlpDB6X0Do8CDYoXIiv+Ms+0q0d59hlxEODQTSzuI3HzOI+UbEstV1LeHb+NAXI940PefKeKt30Ca/NuMkqgZATuZNjcw17gUcBOXTL6JNfuRrwxFL1c7IO8G1iOZizAhztWWFbw3uH+ZNLaVKjOZu3uZu/OZwf+JnHOZ2LUn/XOZ4jxWJ/eJ73eRk4eNz4+Uk2eRbp4TIJ+qDTWh//CSTQ3jmiP3pxg1lbmghnQ7ql0/cL2XYtyPWld/rJ0ttASjmfezqpl+2clzqq22qqr7pRpCRBs/rSygGhKw3OVjqs96qsK3r93PCtJ+WpQ4un6WWvz+avP4u/9ZJsDbuyj4LX2p+jLzu0C21Z5W+0V3sZIEDh+Csya7q1dzsVbNgQD663j3tTkLu5nzu6p7u6Zwq3r7u7+wOXv7u8zzu9j2693/s8e16z4/u948QaAjq/K7uS2mg0jXrA93k5H7H0HTyqU0sYqW7eMvytD2zOtbvEy3uGX7y7I4m9rLnGr/r43id8frzAP06xk/yQgy7K47vBr3yp/4t1uzy6n7zM/7P5n5RtzUe7YWRFztO71/gPzfc8gmev0M87TBf9vNsr0i8906P6lDf9uT871CM8c0291V891me91m8913e913+9Us462Ke62I89qge92Xc32qc94ZY921+627+93M893de93d893ue9Mkm93kP42vc94Ae+4A8+4Re+4R8+4ie+4i8+4ze+4z8+5Ee+5E8+5Ve+5V8+5me+5m8+53e+538+6Ie+6I8+6Ze+6Z8+6qe+6q8+67e+678+7Me+7M8+7de+7d8+7ue+7u8+7/e+7/8+8Ae/8A8/8Re/8R8/8ie/8i8/8ze/8z8/9Ee/9E8/9Ve/9V8/9me/9m8/93e/9yl/P/iHv/iPP/mXv/mfP/qnv/qvP/u3v/u/P/zHv/zPP/3Xv/3fv8tGAAAh+QQFCgANACwAAAAAhAOEA4P////39/fMzMwyqFGUz6Rju3syqFJ/uo9YsXBlvX2Y06hFrGFKsWYAAAAAAAAAAAAE/7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bv37+DDix9PvryOAQPM80avvr379/Djy2cJAMB82vXv69/Pv7///wAGKOD/gAQWaOCBCILHXoKiLcjggxBGKKE2+U3IWYUWZqjhhhx26OGHIIYo4ogklmjiiSimqOKKLLbo4otXOAijX+zJeIGNM65VY3od4JgjWujxiEEAATTg449qHUlkA0vuiKRbMi655AROTjDlk2U5SGSRGaAngAASXIklWmJSKSSTRZY55llqRpkml0aeOceRa9KTHpwcFFllHXTW+U6QfVrJZZB6YOinnYRSoCaaGizKhqGH5rMlnnlOGilYloKw5aVhZcqpXoF+mqScopZqqi6OjhPqqYikesKqvMDKKid0yloLpLOmEiquu/CaqyqGLujrr1sFSyqxaQ2LrFjKLlua/63OZgVttFe5Sm1XRE5bg7bXasTtDN92e5G1OjQrrkjk5mDuuey2665j4b4rVLzyOpVuvUndi+++/IZBb79B3QkwVgIE8O/ANfmYHpgIL+Ulw4pC3LBS+k6c1ME9HmvxSAK/sCCPGm+MLqVdhmxmA2B2TLLIO0VpJKMwV4Axy/uEW6MFekYsc6JWvkyzQzKiV7EG6Qm9MpUUnHn0zwN9HGTBFHxJgpRLX4AnpTmfzHRARnsZgNQxLLqgpxUUzF7WWwN0Z5FQb9DnwhgczB7Yaas9AN1Gx80koXh2rCjSOCetMdp1K/Tw4Ab3fLLJJmsddOFcNy4Bj0e3uTeTgVutaP/Oeg4qOeTw7Hi3xHpPjrkHcK6dJuko+1zB1yhXDTqien4pu+kCnOm3zJfnfvrrrvMuQcqzA1Q76xnALvDuGLQ9ZPDPw/158fHQrSnyNHAOPZozUy9N3kgQPgHxNw6Q7fTefwM+CcyvQH6jRqaePj/r3zh8l62/kDqXt88fuvmyg5veKJUeAqBAfP77X5naR7TfCS4DBtyA+BCYQHnU72XY0xvx5Ne/55kuTNurID7G5jnnNVBiQwsc+splnziJkBgknBwAi0BBFsrwhfvImvYoZ7AV4vAeDBxSBFHnMwSe74f9eBjvBuVA03UQcz5Eoj+81kCSLU9yNYQiCKMoRYf/GNAAldKiFl1lNi52MRtBPEEBQgi8kB3xAl/q3hmdkUYbBEqOc0RjE/Pokjry8REp/ONFfBRIQVYEjw6ZEiINWZBNnc1zjCTJpIJUyEhWpEkdW6QlByI2M27yIVLqmSdfsK5PjmNTH9SkByClSlMC40qOvGIlU8DKUW5olpLcUiaD2MoK1PJESnpiSMoEyx7u6YbI9EEv9bNMiihyba/roSs7sj7VRQ1OuJymP57ZRL9N0pbalBQkLQAoFx6xmeFEhxFTVjQ0fY2d8kJnR7IWQxlOCm/gjJQ8QxKqOMown+kMiNTABrKiATSgADHhAxFKzYNeKps2cVU53wXRk1At/3m32ydDuTGpDmp0o+TIluk+CtI/jVRjBRNmSQmiJIjxbKULCZWeoAlTg+jrSgqtaUAK6SCS6vQaNoJd3ITk059Ww0bOu6hRMVLRpdaMqAZ1akQw6UKpcrJqTaVWUUGJ1dQ59FdbnYiWUFlVqx5krIIKq1lV9dVfZRUmakXSW2kS17WCo652zate98rXvvr1r4ANrGAHS1gPzbWw5zgsYsel0sXCsK2oa6xjhYHXydrNspfFLD6Eqll+cLaz+8gpaMuRKjE5r7KjLQUx34TRkqVWG6t9beRAgFrZlsJGxySn7iBbnto+ZVW+jU5wjaJYq0lWPcUdi2KTix3mdup2zv+1LWXRF13pAmOfw7WuJeq5ORNktzrfLUknw0Qyqo4pvLnsgGipOKbq5iuD1pPrcb2iMN5qdxn1vW83Hum2PSZTv9TgbxWHCuACG1i/6D1wKEKVYAV/osEOjrCEJ0zhClv4whjOsIY3zOEOe/jDIA6xiEdM4hKb+MQoTrGKV8ziFrv4xTCWiHtjHAQI62++NI4CPYX0NRvnOEb2pdrH9mbfH3tCTD428hVmTF4lb2IAYMQBk3uQZCez4LNa8wEuqzziAgxRB1h+o5ZxbGUhLC3KO5hymcNwtC/bII4FXfMhjlQAMi+UA2djo5z90MsjOU1QI+ByjLf6vhXkFmdPpJf/oC2sSmtlcQRifh0K7RyCRa95yrFtcsaMu2cpqHkGgSQkpTst5VETIdK6JXCWSZ2JK92xcYfmgaVB/MUcNKmsO5PgTIsw6w/Xugbn27VrrYS8TPfg06x+s+18BlyaVnVKSj22qZNNTv+ql8yn/W+lSYVkg/aa1H688wc11bdyvi3PbiOV6IpM7TQHoABrHPbKyHXEoU10x9xs9xa8qVIxzVvPjBJwCfC9MrSS1QXfnjO7WZRJa7eW2JlbGpzbSO5iDsmYL3vTtHM9jYTrJ6vyA+G4y9fkRyM6mpq21J4WiWwYhzuMv6PcqhslzW3jdoZQ7Bz/hE3ygW882THsdp4y/545Qa2OaNP7c6oFp8OYDVvfQxDgw3vOaZGbL4M2x3UY2+eoinlcwe2Dp+IaV9qZupRh4HTSlOjmb4mpPYQS3S3UO7DA/GGQtkUsL+DK51Iiq4BzXEpq1ZzEMyw/3elz1218abrzsqGMdNyutuYolztzy+ncxmVtoDHXOegFqt4v+7p0eYxBFPotmBaneOteunRVnzzUAgtlVLWOaKexHup5q7vVoerwqisueHOrvONXvUAee/VVOCev4SOb85+veHnd/P0NpV50Mz2ycRv0GdRwVHxAa3tq5T0u1Q4+d+mpu/ceEGDu45R8V0tvZ9DuqtZF+4HitpzDQT0+0cuaqP/xa9qdIpdMbVJOsgeArRVUWBdoC1dm9yI2pyMjObU02JRvrsVfM+V+tOd9HsNtRyN6kFBKIkIutaI0eudGOzM3V5OAmSJgsfZ/MOBvHTh73ACCH5JfD+Qq/JNlEug65WQ99Gd0Ncc9/Ud+NkCBSJd47YNW+2c/29M/E3VyInBzm3N/sHJ/FXZBafWAcaZFFwQySSNutEVdwUM2PhBfF4d7JoNqyORSfmM2Iyc8Gug4/1R/Y+h8Ppd42XOBbbM2C3NFQeNDXhgmP2g1rFNZVkhjyqM6HXUz2DNxM0dzRJKAZmJ4AgcEh/h8GsM8PeVGQYhnJIh4JeNs3YWHWVBfu7X/ieXzcsSXOABnfQbIawDlgX1FKDmVf+mGTGaESdBChDWWTyanZMEXfs/Wb614gFx0ib53h+32TmeoiuNWaGC4aR+AWsioYulihrpFKJUoODwkjbqWgbKICdX4JAw2PQwTf0PVjSsQd6AoDuOIJOUIc+1ofcY3X+niJkfQgqToaJK4bdFkj064gC2gLeH4A++IJY5mh+BnAWVUipzXidMokG1wkC8Ubd83BbKkkKRYf6PWfVmQemHoghupM/KIAhDYj1DAU+rIgIEnTPd4UPhIBgWJkRLJKreWUQaFjdwILseokQoYCzP5IKgYjTfUddtHA9pCkUznkyj2Nn73asPD/4vXdB63Z4kx6HILuChup24yCEdMmY2veARKCQdBqR5Y+AIQQ0BIw01KaGZSSUNPNIhl4Fxl2R10UlFDWVVgkjIFl4YaWZcZIJdkMJY/cpYs0HBox4QFF5GHKYrwQJgI4lyYpEi9F0g654kcSQ+QCSM4wkB3+YWVklKqNi11+YsvxnVp2YqX5wHvI3QlUJrF2GLT8k6L93hviHQCx1232JBECQaAGU499Tvy94iSF02b2Jk88iX9+DTIs41eYJoL+ZtMw29L6I05V5zkJStSgpILQn+bGYUrCZ6PaF73dY92d4JREz9q2WT4KGroOY+BWIorNJvS9EZqiATSmSNDOf89qzVBPNebYCmV8YkFn6d/IMB2eMKbTJCfs6Kc2JRxtyZBsTl1rncFBoBmLXCfRyhhIKmT4zagFSo+UDmPc0BvEElzDAqgFXQmYneCfmmDMcR9y8ZlBGBABYCSJGpc3FefX/kEKbofV4Ry02g75AmGneeYd+aam7N9NVkFaqihABZE+iInv3ik0PlI40RMODqSTFBR/cOXYeKeLpqDLmRNIsml+zZK2Jd3YjpkacJ+Gcc3S8QGBTpWsPKjkMMtIJqeP+mCJPSEN7SlXPB5vlN5VHU+yCliNdoAXhY7YgRHEwpp40ScYNCaB8qjLBiTvtmk7pIe8VYBi0oAa9SAJ1r/oULKKN8pA2gzX0NmJZoaBbeXN7WFp9DhqawJcRd3p5x4UWSYqifQVEpkph9Je4bpjxt4LRGEZnz5b20Fg8Y2BtDJAQM1U5waNmoCjcg3OxcqAdu6RYEZqb+KNT1KZVt4QDlYlRmoBMsXrTR3ZeNKIHN1od16kSZ5nnrwmeiziXK5aNbyhzo4bb4aHh46kCVgQsFpoIEQrfoKeV0Jq7rjX39GrexXrb/SqCpAgMpJr+lqCEglfO2ojwvaThCJSVLjSI4UTw71boZWeIIqB0Z4ixjFXTBYBXuIfrZZTC/LcbMiT5xVSeiYBznLcQ4iWhT4TKl6sCjKn/+pabT6G86Z/2aiKX2PGgI/e6aDYGzgw31N+K42dzcBqKNKm6RcayBPa2j2WmkqarUUagfjxTDxdU5CQrRbqwR8GbW5akZNOx/U97UTm7b/ygjQpppy17PzhrBGELhhKwLLl5cI2aMbl7dhk3eDF7cee4ZTe7j8w7Aaez3dtUt1gkv3wl4MCa5P5ndMqzSeR7HW2jXoeofOmCvh1k98qwqkYj3mlTNDC6c61pJQGp2qmyCzJFPM9ruHAHlQKEPko5WJSQVl+6stC0wzhKWFu7YDxJiowDqT5kFlM2lja6ySBrnmIasGZTkdaLPz97zeC0j3Mz6Vm4BD272aEkIDe7HEKyADaKpCdf+XZGi5lGq9j7CXIdqIPFi/Evo58RKjBOwf1fQ5JEuMrcckmnsKdvtPtpJUpIsDaldzf6otUjM26Fsi6La5cVKkzbOqxxuPosBOewqzKam7YsZDpZonW+knuedRd7KcUBTCptq5Ccy2gmKGO4JA2DoEJws8p+q6PSwgxWo/gumv1Wa4cfh38NsF49cnywpHH6xs05sCE0fCMHK/8Zt8CDc67ZoCAWsEtemKRrN8TcCuJtBj0AS+utG8amtPMfyaVDqcqrCeG0uVYfzGd/xfZxwe+hvFcyrHdWBxkZfEIjDEjVJ5otadS7sm4itR5otGV7dsjnwDPhubbiKmUdnHlCz/OYiMBkmIMjY4PJXXxIysuJ3IjqaywMzXDH5Eyq2rs3UMA7jVvzlaNv/pxfC4QrCUxcFwjs2DPSB7vLpMeszsrTH7OdgKzKcivr1My+FmzF7rWzWEjcFWcwrKnsRbyqlxfUgaCWf8RBeVxLBEuk86st2rflIbIvnbyl9gkVEXc2LcQJM4xTzQuzfQh0b3wBbixJPgxhjcTdBcRBecBf4kynbUe6/LHYM8Jw2rrolzOyi00EsQKAabwGk00agxvweKdeJMbg4tBLYordgsZZ9KdVMTpoiTnZy6txHNHR09xix8CAHrhfwcAqK6ocoYXDU9Hkq6spmJn/Qswm28oL1n/0C2NKkG/c+XrCASaStK6Vs+JnPVSQR15NS/Cj1R/dDl29O00Ux45bPwa6JcbbMPC9QH3WZu9tJpx8hDPRsgjbnKCGbQRdZfSMx0aF91TaE6F8khQ1KaONW3cdeG7Mc+asBJnX7mSwDMqmMQ6n35l9I/cNh8DR6fpnRO0GxSQFCIjQUSSzhg0z/VdXqjrVWP7QYirQVNN3JIxUQEltox1ztO9CTJpdi10HSA6FrRpZvwvDSt7R0RemO31cOfVnYaTb/IJIJ7dCYHYBtBWcXF3Qg+ZXFMtmNtpLpLrEGhTAFgNN21Ud2at7/vcIlBStA4kJa7FtgkErEdBQglzcKenf+tkMhEgQxqD1qmZ+vWvH0cthfW1bypHPuJ8C2EdAcnjojEVGuo4xrgwhFrw5yMsxZMYfDTL2hFp0OZjZeQG77gJz1UWYOg4jm6190cWMTglVvbmz1wbCThYLY5Vaky6O3KrtxnRBVw+YzfGSKGFc2/VODPX4BIM2t8Cu7SkLbQ2jmpFHon0FciPAXRMpfiLkDgd+BqTidSPYRK67bYbh2uXjnJS/l/brqQBXKtklhHdbVPMg6XsafBQe7MY8bjvtzHQbwoVUupAvPa/vFWW5XgfdoIg5Jvb4TCJg1+rvlZmziAGJhyVpSJZHcfNnMsiWqVjE3ouHw+gqc1hQSSC77/wTdYbh1OpAK9w8qsevCRymFelC9e52bAdZJVQy+bLkJleEODaqlCQp1IzbRXSbuIIN9ST/n55v3FjAcErmezbI884hmTx/1rn5AsgJ7DRYLJjT6E5c/x6NS7UPeNX0Xm2cydTI8TkhsauoN7gY0V0ZRZjNruHNz+symk5Y+FwYVNuaqsdLG3vsgNLX9o631HZvW9GJlWRlUYeMwWia8OBAMf3kAoeYqIi7b5eylLQCjVj6H73yFp7KjRlhoYiH7uQin1NQsvbV/HxlTbkh6v6ussdbZX8ZhXsnqc0+tIhERb8h0/6Uiuys7O8ebKZvwuqWsHkbzOi4kSZ863gowT/1WOQprHgvKj+Mbq6R0jOPFLt+tWzgfzDsiibtmg+O35QzohH5iLiOiozsI/+JKXrltEDhott/YdXDJYX+B73EHvPn1diagFxXtG3I537+vsk0+7JNqUEs0f3PA+ceOyZnxV/7HlfAtLopNCI6geqeSV7uxnGqTeFZ7+eJQkD3BK1Da269ejQZFD+I1Td/lmoN5Pv3NnLswZN7BgrNQUjOYlh3FTk71CPkBdrny4TKlQ/x73Nm10LPc4f+WbnV/ht9803nBX8yYrr21S6LtmPkohL4J+qMOLN3t2ysDH3xa3bIktbq15LQoIZNXuB+Ur2f1xKM3Un+Rg7q6YWVWqqP/nr7zFoxH+eh3/T/bYd3SbENDkpC2EOsfIvXFBugTMKr3uQqnNIq+WUld65cyzrtogvNcRRhWb+GYaok65ZDadT2hUOqVWrVdsVrvlVi65blg8piXJtG9oyLn9TEtCQecTfd6TniiXJKHrtoGekgCzMJ6SQgqBEBkhH7edQA2kjA06kw3Is03OTs9P0FDRUSwVDE3SVNEj1Z7FopPTSCUCAgODSYk+i7pBGLeWV4mkvMQdlL6ezMwm1iWYBsYP1GHeyVPqxunlmkM7VfBw8XHycvMwWcDz9Sfn0SRgapCl2+GBV1YSIm5K98p7abqKZRM2rUMhYmCUpFNiJoYxbVH/frGjWNHiRYwZnUA8+MOfRpCflrWhdOfPkw3p4LFhdiUGiUsoUgrJw0JTC47qggU0RO1jNIUhhQ4lWtQolpbtgh5d95MThz14hHyjJeekwS0zcP6A2u2NM1NBc8p0s6vLGg8/YzJl29bt25Bj4VKE6HRT12NaremQc+OLGbtL8CJMimKIhbI0RfCkYomxxIBfFEq2R3buZcyZNY8KXHizSFQzAlsZjQcrr2z/ZnE5VHB1RJssp+3KtKt0mZt+lxoWpMeY1tQZzH4mXtz48ZKdD+1GTkY081JL4aGOJ0Veqat6bGqXQdXeokWZDkOHxVs1XsGBGDFzVM17B9dF3jen/1/fPki5KW7fJ529JxNvrCiEIQE9kmWP6iijDLZt2oAkn91ESwab/Ox5aDkM+sipJtX48/BDEMepcCj0QDohOJdQ3G64dWZyh5+OgKrmRGZaWskLRFIjYoRoHgMQhDWGeKVENMgL8Ugkk2RNxaKIvGgfJkWZhx0Xc+RKxZEM4qYwf240CaZvZiLGRyBCWOQXYOoI7QQ1jFTyTTjjlPPJKKEArrFompJuRAuR+EKqHnFLKxYeKzOIwyiytLEkHDuc81FII5VUFRizuLOxOj/56cW9FjrCFDLVydOzSFi5DUqAFCFvK9kmdfVVWInqykkd9tsCxudEzHQKPos8jVY/dv/1IAYKRb3GiT/xCgI3B3UAAABnoY11WmqbFK83ElHr9Bk3OcmVvl6Z1Y29Z+yIDyVht1O3hhch0mfXZ6Otdl56MVpmWaOA7YRF0rp9y9Z1u4OKEB5q/bQ9Ji6NEQgwSFXNmeAQ5S7Feiu2+MMAs9DXWwH4DAtQk44DmFGBij2NXYjzTJhQksvYdsq0Or7yu463NQ/dhS/WeefiMnbJZikzDavgB/1NErg/Tx6WG2hCjXGmXLAMLdQZNGzWXCXC2zVcnrv2euSFz8UPaGMlIljjq/UwGsl3cUBL0Pf4TYEOmQHFRj+Qm0FwYqUBSddrwAM3uMDFmuO6kcORXZuzxTv/QY/lpXVpcKIyU6qb71nHLdiyDJJ1jxW5KBd8dNJH9wfsKUTfDgQYEz/LF/icHkXrGfM2TJoLUXzIvRT6OdTY3avG21fUSzf+eORTP/u8aFr/Gx1fGgfF1Ltb5tx6GnDv/Qir++48TKhhgd1X75M3/3xIjXneE4jXf/2ipt9YKSc3FI79e96pD5j8FcCjROwjuA59AyTgZYhUvOh4DDgCBE0oqqaYEs0vELtRVo4+8jb5KIU76ptg+Q7FmL+4r4AjJCFTNsa4RCyoUR7shK0YaCfhaWMrFpqgLOTGt5AdRGUZhE4Kc9S7manrQtp5GwJLeEQk2muHLASHClf4Pk9J/8+BS9ucodAiN9BFaS04bAjZAEUSJAwRKwFkjxSTeEaMifAzJ3SOGVVlRP6hrHMnymE4WDWwBokNgMuTS9qYKJBK7LB91ZCG6izjRzQm0lUvxAzorAHHlUmhJmC0lBsZVEdwDEglwnBY3/LjERYssRs+yUFMOFSQG1aGSIxUZCtdaYhOzcqLlKrfGnggu0hKZD5fkSIk02OHhoVPIFD6FYrA0i0CBUw0cWNEaSTGyldGU5qYup4DmYOryeByE8kMJeS45bhsfIyQxMTD5ahZhWD8UVXDm2Y73dkKbz5FE+PBXDagmTMdEMZQXBSOJZvRTG7mkBFO86Ukc4Ag3bgHMP9nGtQ7HfrQu5igkP785RyhkrnqqFKNrwEMBXPzmhqksgsFoaP1RNoO2UmsCUYogSkR0ahgLKWgEKVpTfv0iFl6q1gEe8ny1Jmo1NiKjPecAkykUztgjkGlgwuXZMT4lQZpgnY2pWpVebW/VNQFp47KZC3DGMQm5OSkRXjBjqq3l5nirY+kjFpLT/MLGwrMQUM0mVXtelfNJIKoZcOnQ8D6ozjmc69m+ykT20DGQGLNNJDI3KgGi1fIRvYyx+Rqkfgkt8f+NCmGJINrzDIZhRDNJAoEqWRNG6m0Js8ZYluZrT77Q1o+ErZiyAO/8EGjdt3hFcLYKjIux8mNnla4m0n/LVw6yrCjsBG55TDVNIpL1tiMkgnCuFvbKjBV2gR3uNvlbmmdgsFtKuac7BRDZnPx3OvWtTvyA8Iuw8JZ4fS2u/OlLyj2ekGaULShZODaWGbYQugcKMDfqKvn9umnbdRXwQseqX7No4xWqQlPPewg9siLlE4SknddUC4VfuiNKznSwQwmMYnBexaZcWmXYcWBB/ryQJ8pok1uWq0ZkzaGDgsWGW71CzvRW2Ig19e8r3FiokzTgQMcIL22i4hL91vOt7ZULI+0cBMHsWIZB/hsiA1yl71sEV+CcmL1sIFOiEWw3BI5i6EcaFTPoYIXcG44hdAHYsQ05C/nWXA/buMh/xnJCqtIABfX1d6BsbIS1Y1lzYHVQo4FfWQZDYuQAamLlQqrZ0yfA8+EhV4oWKs3Q7NKCyUY9O1CxpEuaXc1RUaKKAtAAArUggKlDlOZP7A338wTvpnmtb1U3eoRV3YT2UWnPfFoaL1xANZk2VVxIeJoKDgpAK+O9bLJnOCTAVByZv2vdjLca3CH14S/FrYnzJuxM4eVB4EW9J179VgflhZP2tRxeTwQkwgmdCDh5vf0gh1ZF+KkAQg4gLWFWZkbRw7ayN0RMIN5SV0euwO0nuMWk3mKISGGF9A4a789bs0gH86sGsZnUgWz8aXAmuIj7917Ttc4PhyqV3RMp39O3f88jfP04zvHZKeB3N8n8jWMaIjMUpS8ctmmpdbitc5eSLIeJnV8SrW5NY3NyXOs9xxt/Py4xPmXaiin49OCNkDB/7HMfOYUQLI9ECpfSvbFQsI1wnr5pbN+d3Fx3aZ2CagGx2ho8KSjJp+9NZY/UOpbqLwWBUBQWme+m93igVjHUIO3F+tbGi1503jH9LetynfDR7vHjK2he2yD6++1geINSPxVDk446/CBTW2Kz2FzcXkBu0Il5OZ87zdPwl7FeSMTVJ8TzhWca7eccScrvvi80NuYJ3VgwP197xnMZzD/2y0bgp3w1b1rxiK1nMR2btUrkHz8LZ9+HDyGXKdeb+v/85tr2K/I2CFVNXqnx6x9j6cVTd6AApAD9JM3KoiD4Rue0vAMkzm9yIGy+OO16psjoYjAzagU41sgMdsd29CS2gAD1QkAlTOAj4CZBqyKLwqOgvgBgKomGZI7hxOi+uEJCnzATKO/JZkWCUqcFdwwG0mofQofCAonxigjZiOseEMPShqe36AhrCqsGaRByFoquFGwGVq4yJGFNLm124Kt4XgOjzkUn2rChvAJ84Oal8AljwgIgNqRlApDKHxDJtO7J0wio0oROliUMtQoQekox5Ax4Kq1OPQC1itBQQyxA8EqS6CKSboH81umCFsvcoLDu8sP/JKs2wg8KQQbyoqN/82Ssj+ZLZCps/wiGa7Iqb5bmkVrsaHrp4TrG5WwMyACJa+TRI97NhU5JhsMnASUpScDNYjrEV5cjE9EtsLhgYGxwG7yh7HCkZeYj4NCmTsxhT8gApeaPMSpMFp8QFvEIVajKY7Aw595jIUKwjSZrRGsn5EIrXXqnJqJgi1qv3XRJ70glGQ5BGussDnMRvryjHwUHP/aKzJ5Ru+4lBvAqXccOW47RmIMJXzatXdkxsEoN7QbEmJKll3TR1o8OM/TiFyck0xsHzy6Q9YRAd3Jjem4mYQ5QfgIvYnIvG2bOxqCipqRmHnsR4y0qREZJLboyDmZoXMkqy2ZGQNRxKJzqv9AKYkeEyUXQElGeTe/6K1PgbrbC4/zshIVvEm8W7/i4ElygKN4uwOnyJIRGEL1aJAwYQhl0LhH4iQcKKT1kJ/BmCdFdEMW1Lv0QEsqSrf/eUisjD+bvItZJI5W1IX8sx0Bs8sD45QEm4phOIXxccYUc4H4oBuEQzjUEz8xXMokVAqT0cvZAC1U6UvRZEqNuBa44DuZ8pcJIUA58qBVyRKp1KtCqsxmQY+ZtAywu7xAQcaJEafXckUasTgPDL3RxEiu3LqgG4r9uKdu68U7MQbC40Q26JMYikka+SskDMRe3DZfJJJHcJDBrCzRObHiLM8L0zSvMo4aSZeDaUoVbJP/KSQ0t1GbpKErhAIxCwmSv1DLoUzOwvFP0cMgxzyVpySmvzRP4Qod7Wu0/mwLrbQ73WQ1qJHChIkMh0u491IolnAqppkMXbM3cdM65yIEtZsY1pmZ40TQfeS9VBiPBTW3KLkNtKDEy1SeexNHb7uWofGrxlwvcwnDwiy51cyZqLADVKvHQ0M5FV1SCIWnlnzRN3vMhjJNPqHRwSEispwFIHy7QgSmLaGODTOyTpkqdvKfzyHO4us4Ji3OA40kz5QTM3zEkvuuF/QKPqqhOzVL8eKyftg/GbwH5rggSKuyLJvLwOi7F6DLNV1UKrmWNrWvKOHHgXHJ4xK6QUkJqsDT/27CVNzLPB7DxutSHKU5DO3sUzCNQ1zMtZKBUkZt1RTRHBBhuf1ZDkKlpqSxITOhzE6xpc0pFOgarY64yMxkRwkbyKC0nURNCBx4VFdt1vZi0eRqUEuNT+8BuzWzHMqUhCDyDJhcxac6z+Erhqk0i5aoG5brwWmEVmdd1yr4FOLslwosSKexBDryKP3TnlIUODLFNtdDV7TASy5ABJUaUHPNKPH4BqlkV4VtUSnVFmQpTHdIUXR5HEJZhpPqw1JlMQtlyBE9ykUkDDxKkKojVXUbFJJlyJLMEbNoMyZcWJcN0VP0RRu1CHLpzZeSnU8a1O08snaUHLDUH7nDy7d7l/8FRRXrwgoyxVRJYLiNrAFoUdeXvT5W7VKbwzGobaDn006wE7h3BYs2SEEZ+M5aGh/hO0OE/c4SzaGf1Lz1og0ZZM03JboKeNqolUT6oyedPQN9ogvSi7K3WrXJoFbfAg8fIFyMCqfnQNS7ETUaU9MJkDV2hE8f1dbrVASzBFC5rVvNLVmg4rCrHa+FvNx0XZqJKrdYzDipoBBqONq5Ssaz6TYDHEPsCFN4VBfqmtrN7brPdZluYVZNsdfQFNHQLZcOshwJ3IZEFbvlubLFMBDYOgTGq4IBNIyq1SHHHCjczd2s27y4xATafZMZtYZbGtZEsL9nVUuF60DujBpII6n/SJxGeSrSKXXY5t1d7VVYegXD4VUSfSXMdfzFuoSNAPSNjtBW8ASPHuzAe5EyycMSSxlE1qM1fQIMDbgEeVAj373fTMtf1oTTpYw7QAUf7xWnJpUAyB3UPqwey5EYq1nEPElYYwRVzMyCxGM3E1XA2wOi/4s9Da5b02xZSZmJFGMJxzhcAmtNJajhYMWdDnKFz1REQeyRuKqdruAUCtvfBli2E17JFLq95kqoDO7hN+TgEvYQv2phErW0TvKo1FBibGOGdgxhQaC67326DfyO10WFE7JPJKsFXIC1AlAyD3xL7wGSKrVfMRbNMA4Jvbgt8Jk+C05bIEauG7sJpws//6WB42I1P0OLWQlEkT9GulhCKjbc4VEtuUQW46Y9A4m9gkk6yhWRqJJaRt30gDiIoKOKL0rQyP4dyIPyEVrJFRtZvQmY3moQkzpKy9zE3FRO5L9ETYxAk5jrMRd13DliXieWAMYLjusApPksXjBtOMysramYzqAYqyTL4mLGhXrIwhE1w5KACXHGKj5tZnsGV/bJXmrKnRA6Mogh5vb6YEjr3mv8OzHbsIgNT9MDIS27FAQggIKzNgOI3XsBH2FmFOuKsfO9Z46Wz/Sx5KCQ0mlLuyMbkOFd3IIEQ6Ut6LxpRXsyxUreIYqLA0QhELC4uvIhF8TtaJ7G2p28VX7NIf9l0yHqJatiIFlsCCCOZajQ1SR3jrQ7SJwBuAVcSGfuYDq8aRtpLAuS/Nae/urzgNYH5Uh1DOoIrqhazpCaqTPdXF221mNNbUGETmp/6iPvajwOxZH6RGSwXtLm5MlFZiHKYMRyBYMt7gtEnM7CaUWfotfQ8iuAjRq4/h0tuLbQQltRsbRGaOW+blbOLgeS6Cig/l8TXjZtdrixU0D1okqF/kGA2MzyAxKxUNelYGKmzJKBdMAriJfO7u1RoygGmm0viikaiF5rmE1y+hSlLdwLLcK84VHWllhO1aG11usyRKQw4G3f3u52BW4Z1iD70cI+gQI6qNdvkUWRDKpRzeP/5RJDaGKP8FPIlh5ZdXEKvhQ97s5vUnC89BSOythiZPg/F3kCM7Uom/kNNvGX4KbHknLMz6niepXdWubcYdVvC8+I5lyvHxrgS3opJxprtVlvWuEXrwbgnSXqKxu8D6A0epxUnrJrpEyXwL5wVz1QLznxWRu0aMQf8pSK/poVfAlqh7El3KBTw8SapU1KNRFYs5YjElQC7aZxKceZb+IwtNoTC6Pg0JhhtdK1Gb2S94QuoiGVueJmFBEbkkjjbYmFwgtx3qkiLgrSKJ9yOg9YB1NW75Ag48NpxyIiRQXOXW4Vv9Dy5vnGiDmqeRxvxEksl9Eerc7xYKlzSc/YmS0v/6ApxSVK8LDl3SnM8CqBv/AFxPdlXpTch0gLnUylRpkQX0A8P4CWj1We9EWFpm483lzyuysdE4QN6Co3a4Hr8SJLSAbJjdqSmZruP67KnVo5F8K13HSrEwA3XVl3Vlp3phGrNMB6c3mt5enOSY61XJL5CWE/8rmJcJCpYoJSYR8axktuJkUckdgV3Gm/cOneqMDcrwrp4lHRYcP6K1NO3blsG2AhlnQP1Rutz6+y5EDk0kA25lqdd4jX2/4OKcZUVfgL1sfun5B2aX/Xl4MJ74e/UuvZT6BUbEkTYZuh6qyRloi/8E8SlrUy8dmNBwR/V4YRVoGRI1xsqSDNWputlP+TFVcuTXjqnLjVE0kJmPOWZ9K6K5CXp3JY2puh4uqDJvYvCuCI2+zGlbHU8ZGtVsW/hfN+8iLywEK+Xnp+a/piO3usd5mVAs6PnDxjQ+IG/NfWNg9a5rRIn2z/Tr8JOAAEKES2R3s9+xbiSlgPA62xNBbBA8XyAmNzDlTQguW2hw2QXBCWxWRGl0mvQwCCE3zCX1TD1wzz5QIWCUZPlvemdIENyVsTN19WoiMcJTnI20EgkfnQz/2jKG/F4vIrrFGOwoQKgqmuqjJu0BDQ54lP+y591n3dpdnvvsIWNTxl4d3Ub8Lh93Ph1TRRuqgxB4o8TuDBd/7nx/auyi3E6nn/50h116fNEal5YpjLMibeFVkbwEinq7mEqHhxfyZ/Rs1wCGhythAoznrzvsdQBaDYhZeXquoVSqRoje47CAIIY7CV9RKKowMSV8aJrEFThgTBz/IXwNmUDaeL1JoIrlLObwUAHMvmMzqtXrPb7jc8Lp/T6/Y7vpbPg25dZlhG056ZDsrM0FTOUglQoCOSxiPFYZ2TGuOJCFURk6DEpcyfRtYRGSNhquoqa6vrK2ys7Cwtz1ObRZ/S1JrmxqTb1pYeZeJF5eMQhtTtMO3GH0oOJCXpyQz1nPIzd7f3N3i4+Dg5mq22DVXPNK9nBaMw2O1b1+Cv5LqzICrFtA8Tv2cW/24Q21dDEwmCVvpdY1juIcSIEidSrPhw2ysSWmbkGrAuYZdhIzCMEhLwiL5lJZHwgieNITCVE5SB+JgmJhyFYEq+dMcQxkaHFocSLWr0KNKjGOsENdj0R815MWmMfHJiKcqFKBWdjAroVoECGVbusJEECM95y9SuCnSo3kkRWJPSrWv3Lt68E/3JYFsjmccWgT3QwFGh3+FwHTsQaCwWCs0rLNs5Yov1bEE3WGvqnBkF28+4ekeTLm36NOp9hjBbI9LQJ05yc4ViICChsYHc1wQv2kH4tcFfgWYfubHZC1zPLJno7J36OfTo0qdfdLmiphWFuoCn8ZWKeOYJtifkNv/QsBTBLDk6LvHnAbDoNcNfULgxUOtaJNGSU+/v/z+AAULk1XWJIaZKbB0kCEkp+by0WFmNCBehX3KUgo9vFV4CnoAdevghiCEWEt9MiXmHoDQudDZhBQU0NkEBby1kC1TBUVKhPL+QRQcwlbzHmohBCjkkkaRxGJ4RJ9oxHHoS3kiSBY/l1sBjaw2yjnJZIvmkGZdYaJ0POE4mZpFlmnkmmtwcCRGTkQSEZX6RhBkEDSQSs007Q6yp2Tt27pkmoIEKOug4C7aiDIT0hekOVX0J9lWGPeK3YlkXaplKor8RuimnnXoqEJmzQJgSgxcOVtA2WtS3CzPZGKhHqJj6lWn/GX9+eiuuuUpk6Bm8stnMLau56sVPpBg4jQticjZWNPjlERtgjsBAqaa6WnsttuUIO4evEnGXpS96fvLBYfq4Z+lfzXjp0x7dssvldXZmOy+99fbSKG2HystjrAf6CVR7ffzxh0c78jPMIg0Ns1IYGnWybzktuGsvxRVbXNDEd9gKR8YRVjuJPZmpl2wPThzisAwXjoJAlSlA/Gy/Y7F6Mc0127wpqWV0ZFmdmZR7TBh+rCrnq+IRMOUyJcbcLo5YbfjyzVFLPbVR1N7zZhAlHwL0idR61xRcCZNUzSMIHG1AA0hzAWXEvOmwTT1Uyz033XJ0zMbS5I4isTp0Irau/xVQhfA2uENLFlwAZqN9D0VwZu3sYVDXPTnlc9/NhuQegzu4R4ou1JxcyAZEcInpec7ueGk3cICVFew4jsnLedZ55pXbfvuZG6tZ+7uUwJUiUPpVBhAKoCMydgpP4NYAy1V2FPfG4OleqXuNyDs97tlrDx32rhCoBmWyu+5V9dP40Zc/oyAKp1ZYBExCWAXkEHvgs/Pu8v2StcfS0yp0vz0AAzi1/7lOZnFxjjtM1pPCwSty9dFTsn7SP7eBT1lFO8K0gEaqywmwgx7M3saopZ0obCVo/OnLgQ7HiPRwLjhfWwoHjZU3NPhqDB+8IQ5PE0NvAMM+j0jCm/5xkjA0w/91XkIFPEyHPxTCcIYK6liwkEi7nnnAhjm8IhbrskMU/chJflMNNHwUt8zUyDURZIlGSHaMIvSIKyUYyOt6V8EKxWQSCMPO2/KXxT3ykVC5+JkHVoRAgIhmYK3BDz/yOLy1rBEVCtwE0EhClv45CYN9qmQD5QEnFZ2uj578ZMWU5JRMyEtwjiAdQMb4juRdIHZNAJwedKBAY8xOA5dQiNVcdskYOmpSKJSAFUEpzGF6CoLDos/jULGYPqRMUUB6EwvjIhX4yDJFi5IjF6KxtKYQUHygaOUobNhNYpKznNFZn/Bcc8zQMSp4YVoXTXrTprcosCqX8gIz3VfBQpSok93/gdo4zSnQgdJlQVfymFvuE89MOUqfwKneq3wGRH+WZYTvgqWl9mTHCSkSCjR0IkFDKtKj/DBYLAgaEHYDq2lapVzf/MLo+lkCzikpjeli1yNlas1r/qNSGOroTmADOW+OtKhGvUvOroBLgOTHnXHCXzUC84OcAiJwI5kRINVTNJTlknlh6QEROxGmeKqojMF4lFjvedS1sjUpSDzcAzmpVEJ2JT6JsOovMak/nVqBrI6kEz9eFBbvhApg2WGjE4PYKCm2tbGOHcpSnBMyikIjjk/i5luBNL4UHmRcMh3qXClAAPlVga5JgmtazbECCO0NpI99rbUCSpqGBYwwRIUl/0djIMnA8edGVDHsOV56uhOUJAQta8CL8pRaE6TUN1vS2cwkoTS0wra6NZPtaHCCEZuQb19pTKiEEEHKwmAzXIoS2jW0CbnF9ZM9OvtjhuQT3WOpL1/Wva/FcAsiO1aou2o1gZ3ugx/2+Y65Q91gUv21kATL5byAm+gb/KbK/+K3wtjSb5FiQyAOCs0hr9xRUnOWjOKKSw9qS+kZF0liciEBHqAF8L0sLOMZEyJVWpWWMUBjy1u4T6Wc1ZJ7niAxqwTGhyyGXufSVh61NYhZ9nVgNEQZjBfHl8ZWvjIeDCutov2RE/zzslLliZmr0KejJdargCujWVUxAW3yuydxwP8qjDvi671uofJ0saznPeMBpjsO8k4/IZVmSWhbnQVsfFP8MM2hK3R/JLIXVVDfrUQVXQ69IJ8zrWkY5whjoQrfShWUXnZYdZ0yJJg8QWGYaqByf7uoxn+3oEq1iEYfKNWycra46V2/1qZJIhkkaFs/+zXKJiqhylcIJEv9tuSt4dlQukDjIxaNC6IrmDCWVHlmDPO623q21fqo62vPtEAn7t0xKJzrsZPoZCXAda6y9UpLN6Ctq8XTMWv06O1930zXGPwMx44nmDpqbd21Trck3Qm8IsuJ1t5NTJ4gdr3QgiGt88A1vzOOO3//OpNtCAqb0xgugCOz09Rlaq6Zmub/yd4zCB0uuQOJygq73ljjNq8bx42Q86S9S5GLYCEypU1rE7VQEUIwZdy+mLDOFOaIeES5qUtXm+OWkAqD8xx61HvzrVMN1ITY+WQ8QUS1wNFNKB42wq0XBcOkGY3zO+HMkM1ZKrhb5YZi+YueW8mTmSqq+Iw51wNvMewKhKeSImGysGO/MY0cmyhmJrmzGWCEc6QkL4/xb3jDAiUkx7WC/3ygCE+UMRrnXM/7sReIeGLLovbVgk702EImZTXYZ5T6cOX6Jgz63WPZoKTscjaxKmpShMFF0Pgc0QxuxljWCVYon+GJ0fK6mOAeMYLTN++zn6bZgB1vszoeTI7nh3oM/zlSHFm+aFMXe2MVoaOgcQIW2B9LTKsgNy8yz1Ojjvpi2Uj7/r+VtXlcoYwKmDmQGA2V+2EDcWBUQQyMitSeJDFde2kFeK0A2owW/nmWggzbnXEHxv0fCG6K7pFUgZna4+gB0BFSwyAXK6UIHSWEqhXQZriY7BjKeBjAaFkDicSDb8AFf6BMCAahCHpeN7BZAcnZggHRd2UTkhlEAFAdeYSdANoP0wXEeqiD9ZWB+uHNfMnUdjQY2gmhGIaI6NGCKdVHASZhoiyLZISCVtjUALBXBpTH8OxPgjwaD4SNMyWD/tEHFKKhHDkD+TxZ4rndGB6ih5ThzIHJpZyDsGzBtP+MEJOg1+LkXfS5iVkhmm9dEuS92tX5SNZsDfZsl0k82WF1HyKmolH4iiJizhB9FrEY2xsph2Q1xSlhwAGwjpJR2xR42RKQBQRVn9iF4UxdUlY4HuKomV8AzveoojMaCRXplUed1CzwQGr9Eq61iroJW228CAHoYtrQjqIABemAm6pI1XLly1QgRK1wxwJRWwA+ozy6VTReG+vxFCHgVjPyFy22kOechUpR0g+4SG7kogQ8BsLAomZcCDBExQmt2XqAFCTqDzuAExrR3zxmZF2woaQ1DfahgT4GRnCJWRacISGNxX3klU0gTW4kgVUsDDKWXbU8yS/xl8PFICYky0P/Bs5ViJlG/qRdvJIpdpz3QJQ/GGXQleSnaV5VXFytaZB43UknooWQ6ZiVnIpYVQ8qolkzKU0rAiVYtoKM0MblbCUY7Q0i/RW5Ac9Jht+j2FN4OEyujeXh0FZn+EWdwZlPcaPOfdrnaFNFto86DWVYFqZi4EhZEmGvuNw9HsTIQF26KVNf3dhd0dRW9RSFsE3S2KLzYeRZnJx8cI010tQQxR8F4plhpiaRcMi4tRO1tZ9LwF8SIg+qQJyzQOBcBMxLVqXeBRuZLAZBtJHjCZs1zZ66yZxqJudefGRfzsYSpkPJNdpcMYNVCkz+VVR9VUJGIVvNAdsQGMzLrCCqAVXy/1Fa0AHLNMKccq4nUXwlhmygIewCKskgxqDalqzID82I120Z8gHbZPbE9bXedFmlcNSIo4Bc+XwBNboDg4EVez7oh/hbGX2XfdYlfWidh6UDBPLcckSLFtQdrfHCO9YmQhHoe/KcU8Km30GV5uADO64NhMZoe0KNhHIEdYVPLy7XDPJCcPIEp5XbgdVh0FUovDCWNKYnZwlMBUonkvagR0UWc8qolGbE/XAml+ynyOxPb9nW5blmlmhN6aFh8VxKmF7lj2jizoViM44IRuLjlL5pObBea+7WPswZSJ7ciWCpuo2aI6EmXDFJcB1WXckDSDBov5yZz7RpO4YmnDaqvv/Q3pZqZmauAYaJp96oZ6GVCzwlEsnR1YtSWB4JGSd4CbeFxoW6UrGAop/2pqO26oAM0fEY2pHQyhnM6eIJAVwRhLkB3xQkpCcwqVQC3hOFatMIqA5aiiaezlWVxToqqqs+Kw/BpVqJGDJOYXFYnRHKlGV5XekxEXSe4K9S5IK+5aC16CiZQ0J8qHT1g+Bol7xFKbTGq/cdJxNlQz7MCLwa0Vt+6bThj9xlhghh1T2GQudFKqseLJ+g5Kr2obw2LAUE0zdEIk3i65JoFqQclv8EHQ1RYGPiZIv6CsfZ6vyszSgeqcO6KsTCgp4KBdjtqFqsi0U9ES5QmSitbIfiWcj/po9oGmsvOOvJ/iw45GWEmSi/yqxQ6eVNvOFe9aszdBWFZRlxRZIM5ivQVi0cfCCuCZI0KSZy1qllHAushQd72aq/Lu2AWdMWTQ83lszZsRMgdKzVxu0esOPrGIK7bW3ErpI9xeO5lunHUCzRaNSLqW2y9t9MFYzdyK3imoEUJIfT0qx/5m1W3qlGpYXIMZ+kLewbjGZ52sEILi7oFsijPG6Gfos3kFnillZaCpEx/qpQHhKoaJ4dKAM4hm5GumcXIQQ/hKQD4S7mmIjPBhLntZeJDtl29RdW+k9ZTZlorOnVsqDtaqTvUmNN6eSiMJiavMrEIMokpYc+0apv4S1R/5bqamEJlJpl9KZvX2IA0ugp+sbB4zxh3m2g1A1Gma7D9wJLRF4G187RG/rYTfUs3Kov6LLcaEhZEMzvBqLVYIzKDOiTmoUL+DIsH/ijGs7l7/YvAUOrceaFa01aW2KT0yWbCrHpIlbrxW6wCmMC8Gow7IbD9MTT07KT3X4GcUyvxW6J82bhCvdwlXXwQmoLYaqj5hoiurktK33dHbJKt/ZX8PowFBtB+7rwKnDqBshheFHgWxia3w5tjUHpClFxFPswEE+xeT4Dmb1E3EjJP2qnmuGYESdc5rwv/6lGwUwv44rxGI8hEO9TNwCfs4CrAUHYu4IaBC8mHntsRWCvmf/usaPSceKaXbzALk5MMAc4bSJTnEWsiSU7sidbCGp1aYvC4PUckHJYTSb3IyR/MivP5HJeskl2wABrTo9B5gufsHW2si6H3qnIMCx/FJ7W3C4PcweJE+8gISCGB/VNmpUSszPrRR9ThDE7WQgLlRXWHFXJUHhZJAU/szcPyBPPcERkCgShSwZxAR2lhQ+0Fgp/sztvJNVWsKK9B2h9riR4WSwb7jvvs2nYbNBi2vZ6V/nE8+bGc8ry8zf7c96SXeG+F6d5i0GTAUJP9CsTC7l45IlmNBSsMkV3dCgZ6bAIGwR1MsxUMUF7NEq74kOTJZF1amtAqS3N8k3ocSmmtE3/w8FBA5NEK2+tQhykxcvKLvNNDzUZNsBOY8A02xYcxcrnVuCpCWs3TzJRp3Q0zyiL0kETetMy6eyYCvSCtvNUP3NVCwjfqrRzkG+VtTMyhzVbi8jxTiEjUwPcOLETcXRb3zVF3KVfBligBd9r4jVg64ox0WTekG4ys+ZJB7ZiIwX39fW18Vi5mmtNLzZlA4jugJuB4NaGsoJdV7Znf4kr/5MsDSf4cdFnnzZFNJEtg7Vjqt1vJDZqxzY35HTykEU+s7Zf57Zs7zZ1hMBR6xzrofVJVRMMwzZvy3YM19Y3xaUV63PQGvdxR7cJr3bPNfdmSjd2p0m7Qhp+EhlgRFF2/4d3kIxdSwEJk9SR+kC3eK+3RfBjElOzaMNvHHU2e9f3P2FqhOE2C8w3Tdu3f49z2h6QnQjAb/+3gX8dhtoNYpJJbg54gR84hLOCcAfcWYV2hF94nz0B/bgpU4QnRmM4iOPBiljN+x5JKoc4irtQWReheqe4ixuc9LT4i8/4JlMWjd/4f/Qrju84gNA3j/+4aZw4kA85UFM3FyYvkSd54fWMvq21kj/5d/RMWBWxeQo5lF951y6q7Fg5lrt4WMUzl3e5mDv3mJe5OMSyPZu5mkMEqq75s24DbQfQRsm4m2cfnD+49jR4na9nnI9Uf+/55/U5KFXyy9o4oB/6LMwnov8v+jfENaM/+hmERfKcJp1DepcfwBZKV6VbOqd3uqfXwSV+uqiDukKOuqmD8qmnuqq/aZhvz4Sv+r61Os7NQ5rDuq1L9a3nuoHpOq97HPY6eq8D+gwRWLAXuyQbO7KLc7IfejNr9LJz+ppseFQ/+5A3q0y8N7WbeUlpebavegDKereHd7NjBLiH+26Xu7mnuDHkcrq3u7svevBI7btDutMC+7yXeS8F670z+r/u+6ivB5X7+577uMAXvMHjNSEfvMIvPIr3BrozPMRHvMRPPMVXvMVfPMZnvMZv/GgIOsc/ucd//JM/vMhTNsmXPMqnvMqvPMu3vMsrfMi//IvHvMy717zN3zzO57zO+8fJ7zxF97zPB73QDz3RF73RHz3SJ73SLz3TN73TPz3UR73UTz3VV73VXz3WZ73Wbz3Xd73Xfz3Yh73Yjz3Zl73Znz3ap73arz3bt73bvz3cx73czz3d173d3z3e573e7z3f973f/z3gB77gDz7hF77hHz7iJ77iLz7jN77jPz7kR77kTz7lV77lXz7mZ77mbz7nd77nfz7oh77ojz7pl77pnz7qp77qrz7rt77rr3kEAAAh+QQFCgAOACwAAAAAhAOEA4P////39/fMzMwyqFGUz6Rju3syqFJ/uo9YsXBlvX2Y06hKsWZFrGE+rFw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9Ovbr169iza9/OvfusAQO8Ewcvvrz58+gRAwCQ3vf69vDjy59Pv779+/jz69/Pv7///wAGmAX/eQKmRmCBCCao4IL+vMfgaA4+KOGEFFZo4YUYZqjhhhx26OGHIIYo4ogklmjiiSimqOIaB64oGIEtWhCji3CRNyMGN9LIFnjhZSCAABLkqGNbOf7oQAABOMDjBUgOKVeTAQA5gY0tNumkWgcimWQGPFp55Y49HrmljGGK6YCRX76FZgVVJhnllGXiIWSa8oQ3ZgdJ8jinHHvSyY6ecWLgpZ5+mkUonncKmqgcERZKT4xeeqClmXY06qg9WkaK6KKXfpVpp6CGWk2fooJZKl+anhpXqvCQqioprhIT66uWCDlrL5bSCmugQYaZ6zC/6lpKpAcGK6xXbx6bl7HKmsVs/7Os3QotV9JOqxWr1pKFZLU2cJvtRt7SEO63GGH7w7PkkmSuD+im6+678G42brxFxTgvvUPNuC6+UGm6L79O/QtwVPcOXC+vBlslcMJPbYsww0rdGJ6UEDtl5wUCcFpxUmturFXBH4DscUQXwwDjAHmOzNLCSj4Mp6IqP5WxBCzHLNG4Nh7JQccvU5CyzRC1WLIKLjM55QVFA13QxBTMXAKUGmdwZ6I/96w0QOA5/GOyO2R5dAVNkufw1QGdXDOXSWvgaspnkz3P0HvCXebFVX4NdtU+SkCx2wU53XKUEh85NNJn4shkAFkrSQGBePO9EOA9cmrnuotG3SPKR+c5Zv/ajj+KctRf58m55ltWuTfYLQdp5pagd/725ZRKWjLIBM6ssciujwMjy0OzLfXUrd/dceO585P16R6UzPvDfmuQMpAI4168NNLr4DuvxE+PTtbBb1Bt23orvi732sODLalMq+2yAQZ8AD2bQVpZffnckI+nC2tPCT7924f57+AW0FSZCHAA1F3Of4qbwP74Jw77walm6UveBrCluQQy0B4ObBry1FY4AGIAAQSQVNgUaMEL7qN2mytcByLIguwV4T3zM6EoGJfCDYaMhC0sIRBgyDkZjgqHIviZlarmQh8GZIGS0iHGlGhEfHhwdjrrAAFCKIIYNvEcTwyTBwlHRRL/CLF7VwxanAhQABAIkYmHs2IYl8EzIjAOjWJS4xqPAZ42rqBgRZxjO8QGRj2iZIt+dIkcA4kGffWRkB0xZEyQiEiL+GtzPWzkRSa1pMVFUpKOdNjnMLmS812SkxQZogUHCUqBjDAJ7SqlOCjJpk/CIFekVOUuvERJsf3NhjiApSsRxMhFakluUSTTDiwVS+7YK3KHdAnlEBceKrXSaj8o5naOKZSwIRNHu5RlQvhYugH8qHk+S6Y2DSK/OkapdMF8kx3HyZByEo6ZqfuRM+G1Tp/sy5qpeyY9cXmwCYAzY1qimDTZqY4ccS9s0BsoQZ2IOYUuNB5Qm5FDH/qOQWkx/5sUPYg1J5pRdPwPox11x6fM1cuQ5iNTgNSnSR0Cuz3xc6UFSZmQJgVTknGukjVVCKkSeiZx5nQeNeNaSX+6jgUKDaRELWigzHXUhHF0IoqkmZteOrCnimSoSTXeRfNZMazSBJ9WpZFXT7LMrLYTdBY1K0Q+1Su1brNMAkSqW1v1sLHN9a4oaipebbrXvvr1r4ANrGAHS9jCGvawiE2sYjEx1sWWo7GOnaRPI9sLjkKWsrAIK2YHotnNLqOznh3GZUO7jdGWB7SkNQZqsxLUyaY2GY/sqfOAB80Eca0vseUAU+UKn9t6ZrWvfcWcqBlcbEi0mS4D7n2UWxPmIsi5nf907dOkW1xemNa3HjKtUfiIJ6q6SLv9/MBQoVtdXZC3vJPgrgXqiV5vqBdsAjhvezvB3nAKE5zzjcbCSErd/EZDYrz1LzMALOBrxIqFKi1wM2jovWAKU8HSAC+EJ3wb+VKYE+gL8IV9YeENe/jDIA6xiEdM4hKb+MQoTrGKV8ziFrv4xTCOsYxnTOMaI6TDNs5xUySMYx0fAnI99nEhHIa39wk5GGxLkpGPLNr+MvnJNAkyFiQM5Qe3dQgMlrJUq4wDeersUDzQKz65HAgnn+BkKdCyjYs5uTAjbIR9VHONFYotAwT4X0gyUkrFODJWlbGFGhsiGHNE5RVqmBZyLk//oeGrQDOHc8/YxAB+g+jkRDt20Tmwq/oibUkUYJrM0Tw0zPS6adBaGtQp0GSfnAbcU6P6yiEYW4zWGalPv1oHkG7BrQD53iy56ddCsLWPc90D34VsqYmikq1ELexbe0/Uq4N1r4gdaTBb2dljqJ6gj/nGA1LK1dhWwQEKSINvSmlfifO2Ow8nptGCu8Ze8u79Oqhp1Dn4dwe6GFtf8G4aj03egjpdJQlN0yOdG3gDh3a4cYBV8mxQYJCrrXgP3rMMchVpIG32KVL5qt45uoR5NFOWvGvQucEVahe/9gg0bgqOq8pVFpd05ey2Xh1G/MG+lvjdYtdwhS98y3CUbRVp/7a4TQOdwKnbN9AbHTufoRGCPl/47Io2qzdKe4LwjHSS2W1fVqKZ65z+ubgi9z7qLpum40vamMAnU+Sm3NBtZXmOm8c0apfAm06/usqZbtT46TBWY9a52Gd7tL1BOnITRN6gNojTsMNsBLaEWjfFeydART3G2FXe38+Ey72lCvEBVFwdDei/ZIeJ7kh9L5SA5LT/RZF0gwf7y1intyXT7OFTeybsSNhMkXeJtp3WW+V5W3C+sw6S75Rq8WPfYEhui+iOPx2eRa+6Xgk68SlnZH2b/nbZx75N8CM6jAR37/An0KKetJMDD9q6N0Hq41eXe47rGN9NFl2J82Ti7Xp/Sv8ZnWn99gcnc2Ja/QZi5hQ4UuI38gN9hiMl3CU65Vd057ZzLdN4AQR/3gd3zOd4nIZg0jZSeackNGVLLgM41bdlldQk2wcDrVWAnhVVzyRQZdI8efZNGkQxNqh3HIg36gRwMdAnKBd7rEJ3wXQyOac6bhJ098eBEwRyW4NlAUh4YhdzTcddR4VAbbVnw9d41qZbTngE8qdiuUZLx6dA8XWCONQ6XVh9cYJdUphgG7gEaRd4seNlJLWEOpg5yrd8aMMqLnhkGaZzyUI3t0dzf1d6swV1RROGcbh3z/ZOwyc+rYRTLFQ1VRcoS0JBGAh5AfaHgZWJwgQ8LpSJ6RZ8XIX/bpgIekpAO5dnYmKDS1lHe0y4NpXDh0bDBEPFiAoWPPlmcvaFQBildFXUipSnArroX1FCVZNGOPkUgNIiOtnkiY24XvKmRf4kg9dkaFT4O6b4BdJ4V32yU0JlejSUTK3VaW6IBRYIZYcXgRVgJJ4UTpvYXUmQf8f2av+ygpwXPMJYA8f4TupHjMyXju84j7plkHekMwv0jyhmWQiJa21GadPIAQ6ZBXA2kWJQb1ewPww5jZ8nkD0AhA+5ZiCZgZb2jV7QkYXiWwYlXvx2cgMSgSr5BjM5JLRkQ/boeI0FfsO1jkMQj3NGfJNHgXAEiqloAoGINpMzkhi5jSQwU2aI/38NJVsaqYHVciP9qAQ1uQZbGSAzZXaXpGRSZXjxBCT7gzMlKQMoKQVd+R+/ZzI9hF8C13bJg1EMJngYqWsReQO8omfit5fTdpDhwjj1l5JM2WIHxoY4VXki1JgaqAW7lpZzsJYJ4kG1xkS7RItLFwKS+QMhFwmUOSI0mGePKU9ux3QU+TCdyQLLGHBcpn4n+D1b4oBpk1abaXRkSChtmWpKeEer2VFQlIRBVJhxZ0mnyXN8qI8hKICACQVXOQN0qAah6R9blJslGGhkcoSxc5W/yZdql0DcMjZ06JSF1J3NQmj+NJtoQpy3+XXZ2W7deHvrVgWtKX63SXlW2GbQtf+b7pI+mld4GHdlpXiBcIhxSxmfBjefVOB+tbmJbcmf3wKKkogxyNeH3VOVJkCGXWB7xtibv2ieMGV3UrOcMpdPuVWgWdicG+qDLrlVARqdagChJOKHPVSLGANQ3bd0yyY+ayiiQsA+O5AxM2KadSCjH0KIi0JsN3efQud0n3Nc5qRPqvZMh5kFy0iQ6IWkGWg4IECCpAOl2XiXKSdlU3RmAjmdkmQ53lNBvDJPAJWE12SkM4CWzOmImYCmzcGR9ikoFkQ8mViGe7g6fIilYwBxWRdHFzVrLCoF5IWnzMGR/OihYkqgjfZIi7oFAmOHJBhzx7OKqpk0jqoqn+lpVFP/pUCwVB4qVb/3lv93nPUYPQRWUqGKHzhzP6DqjnuAqp+kdIjTqlOmKO+FlIcmp/IRKyHUPng4om1qjRXKWBT3bjnopJxIlC1ArALSRS1qdAHqCc0KBhiKNtlnqs1Spg5QAATQR6NKCD1nSQEFg1ewRb04bd52QePWNAzYQpeaBsEaekfpPCV0VHJKaq2ET3gzqxZSpnaGhKn6hrUmrk2wU1IZQIV5mZuUrkKAQjljQ1bSepNCLCCqK8fKr9saqJS6pX3gntwXPtgDp7iKBGLqgQwbieAqLI1VAAXAPnGybOXosBkJOuO3dpxim5NoBXuiSR5Qn3r2sROCVUKLl3mo/wjplyyoyHsi+wTWJKQtS6RHK3CI+CVhCJXAGAo80jHoeXoPt7BBYINMQzn5qqBfQp4rsJAnaLGTEK3x16sX2q1aeagJBqlhZ7C6EZmQ17IbwKFWY61QQLH+Q5uy1q/MiItc67QZik5DKSrc+YNdSwnv455T+zLHNQVlB4EusIA8eyxQVwlCg4bCdzdHOHI+yQQcS7fFmKPZAnFoW5eY8EkORzGrp0HqmI2jm6+0oqS9qbR5kJnl51u26EYIY7gDo6FmujPiZLx1sKvOS7tIAI0S2y3Uax+qB2wDezuE+4gduEuIewSYuL1Ribt7i71POwKs1r31AWAfeT7jG5j+FP90MOqYjdA4gKK1VhZvt4sDGRSvPfW6B2mipVsg/rKw9Xk3bpvApwAoqpuHQdY4z5NPW8MtMwO4xmFOpYp1qlONqcmk1PoJcGWGACyvKftlScBKW9Z/nJcCSUsnXSKDKxRFQHi9qNnCJ+wJB5pnKEtEQSu8N8AqOzkxCSW/83tygbiCUze7rwBOJodcb/KPSemPEBjBTsJHMOdN3UNc8LN2RkwKPqu0tyK7TLhewOckHym59vnA+gW0AoxcxpuPhvdJQlpXogvHIrKvnKg1ZWyn1kWat9WdSKTGb4qVoru/JzKAQKs+31oMAOaqP1yFrQgyhtommgkq9AfI7HqYHmz/BE9UwQYKxiNrwjygvfjJOSuMoH7CqmuMuaiAxCSqT/ood8Z2fnw7y9T4fu6bIr3GxLWQazwcbH3ap0Abq718o4xcBKPMGLfiN8r5WYO7yu2XzLsqPgiHbINkwCXSwaj8X75ot1xiyi98qZr4VAHpo+dbYS76zocAN/drbzSZdXR2hsuLogricN00yYugkg1rRgNMwMRItohc0BNCfwJKzBZplgt8Q+J0zKcajM1MqTwVkvcrz4GrdhH9mEswoKuYrLE2yIBGqgGpWxktLuVXzenRS+D3hi7r0LpH0+hcwu17ZgrUavWMH3KM03BrtR8t008AvMIKBAXQXyl0e6i1/349rR1UDG0+mtNgONSwfIsEbTQgmtQzK8LwdYlz6owqFB9xxYJWnW3yG9RA9DQKTQLtg604DawYtSaxJFHogafSqFwCM9VViwNw3ddYJ9Ks25elC0B87Rx4PYMmfcR5CwcM6ULZk4DvJ01Fa6Pxcn1CjSiykEIYfNFdI9Zn7ZVR17Qzzb6rQIZEpESVa1/cOyjkh06LnSF1bdPB/L61rIS2xFWTSgPC6J9jbbIjwtF9INza6r6+hrK8ndoU+du/QdxmFNqV4NxexM2hXNu69mUIDD+MR9t+Id2oy91X7QOXVbarw1MAjT+q+Hx9zEGgU68agtm+6Y0ri2NhBb256P/ZTALRIbmX15M2h720xwe+0esFzzxkQWtmkDovZ8PQ4d1gZVcByIohZiPgpIqp+P0I2gmRKN1DDIZEdcfcrYGmP3vhl8zaFkniXfDfiJIzqjN+2bveXV2X5gZ9Ki4bBvtLSWMkLj1l0F0DNR7Y/GcvRL1yA8ygz12XpZh7nZJHN+kDDuXdcoi3hpTIbS2Rx4R6f7PLMZ4iTF7lLPDjTwneJ51pzKTehliHVq2JY4rKuwXkE3eNEj6vxunC4s2zajzcgmZXxLJzoLVRViw6fkMlucWP0kXR5vHTXDqv63bnJw4JQXiBa8icnannRNSLOIqgKcyN5rflYt4abuh6Fer/TtFcqPCHZ4cqZs2KR4ekaajdJX/Dy9udXCoa05s56oYBzqoMTSRo28PQbUROdcj0uqlCh22D448nNeYtOkCmm5MVnkcuHrh+jzUHmJ1eCP4srdOawyi+utYkSlb+Zno7aoTY1jBb3OGz0HosescT2/I9CDC6TjDpw2EuyYOWQeBT7lJ4YNVu45+zPGOJ6DG67UwAyj7eI9+UpCY+0PPu1SCdmBho643RWlx87HgA5WY9s1Eq1/CozdVqenAO0g6OAgR/H6audWe8YFEYt73cVG2CUpGzJDm54Z7rTfo9uqWejNRI8dzBX2/nlEsC8Nal8o+Ws69n5JUqgLxe4fPK/+wML8UmTtRLTbUia/GFkeG1fm+7fWVAX1m8yeZ8y1bopNWwvONg9zMCC9wgwGoOtjyfG6CGrhxZzPMaEOggBfFGsHVmSvdDzya27KLcvn/FWOMwrUIOlCpvz5n7fhkld1B6OcOB3ONmoPDcSKgly75MYzt97KoBpYPhyc4T4zt7rD6Yv7re67jXZcRU/+J6uG1ItbG1BHbArO50Xuu7euDWPaeIyl51o9iM1qWJjywMedy/XysgToGuZD98nHMzRVVpHIvhXq3bXd0pnShtBGa77/uhsc9QKAq6eCDD4+X6NLa45Loxb9oSTEPlTzQGl8rNuHv2qulctcJ2pP3YYf/3O9D9ft/Dkb4z221kQGn1EODGcLVOK4TlPQTscz7sosQuVVdp3Cw0LbvZotRACjQtX/eRryK6sYxHZFK5ZDadT2hUOqVWrVdsdVLLXonFblg8JpePmEmsomESCo6ebLC5xdTs5IkzE3yErAkev5mQv6mQlyFDDrUgRQkwOSA4yEiTnDpMSzPOTs9P0FDR0bCtTdIfzb1M1FbX1w+eoD7HKgIHAxcuxhy/wRs2ws3g0xEltUIaykM9JYpE5UXALcjp6trXbO1t7m7vb85GlRJxcHPnYlEwkIFY7Ggmg1wS43eNZhOadA668l2YP6aS7aFULgmdZXksodn36N+Sh+f/JE6kWNHixSW+WmDkyCSiOlPXwNBaJ81ZPUz6KjU8QgvFs0oskLGsZtJIoI03aXLCc63jT6BBhQ4VIyIlUaQGu90IhFAKAR/U8llr8rKeDThHdRq9l05qkxo95WSJqJQWUrRp1a5F+nHVCaVsScXN1gwn3Es2U2j9AU3Ky1NMkehp53cNHbdNzvJaNYXvu8eN5U6mXNkyyHZ6TcDVfNlzkjs5GUNkVQPITtABmVKLS6IwTNaV6KLD0UvVsT9WecWIyGXxZ+DBhQtPPJzibCy/JWONaQO1B59pRFPRCKnRHb/CVkZyjXzFx+p5Zj0alzmKWOPp1a8fmqYz+0/g/XCC/1le2XSfULRbUWPUduQhDCMoKhd4cU8mAQGyxruaXnDPhy8uaMmm4uCz8EIMR5kkQ1L+seM9Kip0jjwrRKxqkfmGwG9EX2wLAogUVbIutwQDgfDG/DwqYoYWVdFLKRM5FHJIIsF6rshOXAtHiCBHadKIFAWioIZCCGQyEipXA0wnrHCUAqZYEIIwESBLQvJMNNN84kk1i1KxDN6ObEEWM9g8Q6ARp3KOoRz/4YIcIfqYKS8ZcXtxh5DY0bMDpxSxs01II03v0YrwAWo+OUV5IcEuGDxCty3E+XNH82hbYbEeVCN0sNUaY40dPHMMUEBKJbX1VsoYqhLEiSzlaL9eM/99BwlPoezFwRDezIjX74CBFUswdrluoyy7tEq5FLpaFFduu70w0RjRKlabWp0UNpTrBBAMJWINsRONEWJtdrkMsM2WzEDplbFcDgAAwFuAA4b0QDF8baXRO/mlSOHUVMLUYNqK1XVACZ/YECxjMFD33CT8VcFjgUMWWUiCu+DYTZpCIm9cNBONCWKGWlTQo3gTWmOQq2qTdds8BfuD01OBXgHkeUc2+mhYmO01Z0OrADAKFFhO02CYi/BlA6npETDq3r4qVJ+zzLT3VKnH2hlptNMmy2ql5SobupPV1hPTWrzei+44IL6b2jNs9iUisbjYAWFI0DO2XIblVnzxxG//jVBBGGN8G0PBa9qMVWqCGRaHFq6UyZ1Dz14spahNerLxxVNXfWqmk87Pvxc3mrzlwrrUqWSC7syAORILnLnph3Vv9+zVizc+YL0lKkHatolspKcTDGc0zpS5411f2Kmy3W6Aipv9ePDDZ0+pLTXs7KHwLPq+05TU3awwwqdv7GnbScuTBTxMs/yU2coX/38ASgof64PabZYXGLx0o3/Ny0LprAKCqXSlVM2CFrEENDYZGGFsQiACVl5Qur7wLIAjJOF6LEWYuF3hgHoCljc+BA4iRM1R8GKRXpKVFVaRqEKEm82uGLGGvd3rfiUk4tEIaJnkEW8pm0AdFsLFjaPY/yVUp2kOl1Agvftgoz5KnApd4te9VgnxiUUko9GOWJkSYPAifchfE53IwFAcsEobG8he8oMtaSnrMPXTzzqQxURAPsM2poFjGQ15SBfa5IxhMEh13GgxpT3SCYSsWyaksS56aIIY+olXBVEIt0JVkIL6MBMiTXnKi/hKkg0EnfpM17pV/kU03OveVZRUuEL2jkujgcE1clNFa+wilqgkZjHX5JUUNk1nqficGTwljg7m0kk5oyUchJa4RoLoQO3YS1cuZrZGDNOY4yTn8H73CfJBUJ0XC5sxFomNZ6IoKgmUiEtitEXSMKxrZttd9DJWk0n8ZlCbK2dBDQoKzqwoG/8QkuLNKpbMIJYidhMZnaL0aKoonC5aEZRE5/ATtQSp8aAjJWmJirCxb9xyJb8jh9AUKLnmvbNM+EzSbeolodzMEyB8gZ55dFqlNAhqhrosaVHZIk610NQbwuCRTXFIBkp+yZYxlebdKBTGIbJvMFBSUfr+uZt81NGhQeCRUc0qF6SmJa360tFYhhlV7fUsU+80UDV/6MFXWMJFy3xMnG5nPYieVbCDLQWpQmRYNz5KmAtBDV1JmY4dBMSaVQWF/wARSqwWaK2E5Wxnv0ZQ+4lwbXFd0CL4dFioskQ65nOqkbaaMcFZ9LOepW1t0cnAx822Tqp9hvs818K2GiujUxL/pXWyWgY27qwYZWVJZLSDGNtGV7oScQ0glfeQkLhRamGD1jNKY9fhIkEeMPBLIr6iiTmQJB9Kgp6KBCnb6cZXvnUJbLb2es41dbJZ3ySoOFN1WQ6ytRPjxd/1ViGLzBRiIDKsHRfn+2AIs9ITGinlXzqDAMP4o76fMsyfaupEhcrvUxz0XIRNfGJGUnZZKtNC66AQFywuCyI589JxgLmt1iiKeijmcY9RG8dk2uWiB7jFD/D7iMjy0gOLiDFkoBsHF7viab5ZkV8dRVZuOtjHW+bycZc00YxKiBUcKDLnZGcI/q5sngZBH3zzk8RW0CTJei0xWD3aZTyLS8X/25J//9xMsxy9AR11mM7EVuG/Ud1uyUUbRS54F2BLCJWbsOHHn7G84TxnGl171qozOQ1Jp+m0rg2a5I4cIGgi40Con12hZLhgAJq0cdH2QQUBDtDLSq+IHHMSjZj2lDdMa1rY63HsS0erCL+mWXu/MLILRAXZ1topclx8W2IbzGhr1rFk1DjBZof97aMGW7fmMumR+7hTCryBwMoClJdvOobcbqLaxUhJMcqswQznJKgawxrQwAtugKvJ23Gur67KNqhvvuqG7t0qr96wUWJdriiyZVKUWTilWTtIrvzAGgTHHXCQh/yYssEtYKqJiF4uXHhKQMAs6UJXRL2ITeSg4Too8f+cPgxc5CEv9nyluC4oC096yJHHAW6dwRqbs8W+ZYIAEFAAR9uxi7hWWM93DnKvmlilpXbOJofF4kTfXCumUbcBbh11pE985eOAAy0HKDuNG5e49GMUtdim86ujuEpdZvEUSLJc5soIIdktVQDuve4C3BvOBXSa3bDL61kGvhxXtPtb8n75L41ZIUZlc2YtfGWpO0S0NVQDgQlw71VhVO0ZYNYHz2YmuMQ2tx/HfO136dqiWn001bW5HpU0+c7dd7y5KLOjlyfgG2sVPHIwb4Kq00ER6t72g+053ouI1PO+JaeYAL5+nygPN6Sc5KLV6EluY2UFCcP5epTP9EUu/cn/wF+tDck6130giHNKpySTeNzWT436WRMurhsqfuqdygEGodk6/wsn/vk09/s26yMD+Yu/nBCUMaKZeZqg6/EQOrklz+Mqm6kNafI/CUGM6hkcheqRURuN04qoB3xB0gKtVBI34OC+HDDBQ9CZ4gKoArS80asHX3PBE5GJFui245u1B+EZ/dMiOXNAGHS/CSwYGhQO3mMYNoA+50iy9COupqIai2M9vPg3DigAQRPCH3KWZICJ/3IwTIgfplC2oYrCJ+wsqYlARGqcUdm13akHwgtAVcOdXHOEKUqNdZsXbBGVgti4Zjo/j0ovH4Stp5pDvROWGCuTLuM/TvMTU2s3/1NbppsYlr+RuS1oMtqLCQL5KHfhwmpQGURjuABhOyxjPUmcxNVTtflaoDNSNvTqLsggMbeYPL4Ii09hgrGrGLziHIyjI0Ijrps7FWU5CizUllmcRl7wCzk8nplyQizivcP4sxsJHEcUsfKIlvrQwhlDEYWSNWYCM/EDMCDqGTBCFDGkxmHbJ9+xswcztPjAqk4ciX7IuQQbCRt6Fdl4R1oLPY7bBfRgHiSDBh4Kj2VcKWTTAZSix8ujn190QkPKwxbkDwjyt9wxL1uapa96rFBiISdCKTiUFfQwnAihE+gCwgwjkIq0SAiks09MxSncSOuyDpeSsRC0o1f5pX2Rwf9rcMh8GB0Di8QlVLpS/Cy6u6uY7EGbrMcjUSU7TDGB0UWq6hs7+MQ5YTqryqkqaoa9ijSKMwkGZJSfnK12M0ru+RBLq0q6HIoLFBmJqbD5yTl3kiGC+CBy3JTJqqSYtDnAA4227CF685HjusKaRMm5rMuAy0p1+EIq/DQ2ECl6yZ7v6MuJhA7v8zg7uif3MAV6EAPlaBK51LXF7Dvkk8yQo0wgM8rPmA8C4op3G8JjiLyZ+QhAoZtKMsYPM6cY8LpJMkZt4UzYzDOGucbCok2ieLkbqZCmsiAdeY73kJL7+M0vwLjT5A0BlCXU2CbuUJXL2oArhBXLXM4ea06NJDf/JUuKSKoee1JE/DEdffJO96qW3eA2dqk4NFOxJiHPWtCI1pKMDVks9pzDCnHOc4vPz+hIJVi1WBSJYXCpmeNC77ySdfkBsKuZnAhQxCEoNUIfMArPlTgLElxQ22vQ9/yyydinNGrLSISdViOq0iJGHbgZ+CrNMySMmKgRMcMSLygHHuIb8pJQFF0UB2XRE5PNF4umF4VPZUICCsVREBIR5fSQXgDLtrsAr9MpKhLN7RiPuyjJZjLDH5wDi6oVbnRS9oRSJwieJk2kaegzaUi4nRArsUq583IfCcDB0QyUTZGSDV2D44vKCsWxS9rDcOzQzgSaKoRTSu2I2aMci8sS/zgTHGg4ISUFxrrhB4o0LtajPNDMosjLS+whMRbcv4xBREwcCCWtVFo9B9PUsggdT6kYqNiiGPugUdu0ATJ5Vb64P/DszZMMUWmqzqW8M2KNz4DcHDmtVWr1wQP9Fo25S1xDljQVwMWrF4jjuP1kKiV7oPtC0jATgkJEVWS7JKvZ0SHdI3OrVnqVssgkmaHcqp/sPMtpsRAN1CgiJT/dKUPYmmv1SrIZsZesBKcwj458EG1VAqJxt3qt2HV0xeH8FVHqzp60UNC4KBDkPoOsULPUDN+kJlyzArRrF/3Lsixjv6AERCmY2B+0WJuFphDTSj80h8AB10T5yfYTx259t/9/WEPwoBOv4Yp31U0LcLSoSwyRTTkcYVZctVmrhbdBmiuNrNOmUVDyUtEzCyFau9S3oFDVyDL+K0FduqIgJCswzdmhxQXiIwBYA6LWzJ1VIbTXvFpqnUArW1FP/DGgsBsbTa9nab/U3AlGZKx3hRe6cdeGsBFm6IDwa8cDJIhd9YONeYwv4ltalb8Hmlf62Ek40QFIG5F7+Cd3zUkIFT2rcpDk8tHxwC8qASV8zCEWq9uiMYoMcrtJS8rK81zhhSqmsURPmNax8DhS+bu700AvgxdghRAZCLDN+CYUZJfOfMqVA64KOL3dQ858u4DpFDeaHd7YJF2gjMHUWhgjbCr/zemnAZUTPRQ13crW5mBVdnOxkykryi0ycq2XmYTG61Cnmj2C8jXfyUTfbPEl+m0T3UgI9dpD2ald9e3fJQsBhjBB1qCj3ZFHjRnYv6TfpRVAsgVAXAgMEU6gNkNeBKZH2MgE10yTB0YIgFyvfgBctltJ70W3CTIvqSCJFPGc7PCajblCfUvZNFWKMruFdTUw8oyS0iTH9cK2Fq7i1g2YSahdeTRGX8mxJJAH7dDbEJ46y3slXSJFYjSEXDg7B2BiBzgADJOs+WlHfWNcrlJgK57GPq3aIiEGgeABqQC6vV0CApugEV6GyGLFh5pfw6q/uF1StCszo4vjHHbWO0JF/5xiSIpl4TzmsVDxYT4eGA304YuR475RAViji08SzvdpO0ISjN885W89gvG6Be8Nv0b1kuLs1CGNBa89wwruZHrlZIzwM4ZKoHOFgSJr4kbEZGriUCLtk5OSZguFLOZonB1OZSzsVmTg4gDUZGE2X7cgZnNwoF9wmTr8qjwlyVa+KMfbl0nrLg9JuyhAAFtjYnkwvsN0xsy9BACW2XAWZvBKK66VQNnSmwAoQ9oYYoS5IWCYlfdRua/Yt8U0z5WiURwogFTL56irYR3tZ4btuKQL6ID2nmTutEdeIqgksUaoXMQ0uAsiHO4ATC05RYLcL1FlkceUAuVY2X4aq7jdxf9uImmintOT3jQpxAJmnOfMeKYQ/SPnRcjVeA1osegCZVJG9adyy6BxkN7wjJJVxOOiHusBnE2nGQLAOxd+1QNOqbhq8Gih/D031M8N7KQ0i9+uviiqiliy7utt0Ln1GWAmO4IdRpDo+5mH0ppVhhKmkmJYXORgzqF/5aDsqERfzAyajuzN8+tqhVLUcSwDpQvwM2FgfjO96iJ1AtIRmWhC6E16skfRHTRcS+Zo3SBFMc0pXY4D5mzY9GyxDi/0hFsV8emi0cNWw65AMu1d7TfuVYle9TsQnCK2gUv6E40E3Yny3W3e3m6hWKEbxA8qi9z3Wi92+D13uTkiDjHX3MX/9qkR3loCPOg4QABrPxzp5qBgVxQR7aZY7tbj307jpXrvnUGAlrPdIIK+YLyKVx6GkV4ttqWVpr6qHgpKY8XbG+rSl/Xq7dBErn7O/q5LTi5oh1hq6wFhuIMH5VpUcPaw+xocOlnFZXjL3XDk2P5BWhDUvH7Zdo2O7P1wH8dU0wpX5My2D+y6gWTGbMoqPciecGlKuKVxKxVJJzbyU0VsIXozE3DpH99yC2mot8aa3OHFg1jdzkkoHJYDvVwyB6qYYlUaZUOgAzMthaAiNB0AA0g8Lt9uET9IVJBn+ka+4jBOxzTxYaRaEYzPxzCRBAXClZTqd26MRMDoAs5zz91z/6p0SqmK9IfSvlOk4oQNShxdEOvWjHT6Os2D7wpvLkAFZE6CAs2kdFg3nxJB5LDtcB+GLBoNC/u23f7rDFC1bOh27ALLCg1nqzTqAKMLmuCMdWY3NuQaEJGltyF2NfH2RPTqHWjKUwwvwCfZkDN35VdHFZvw3nx2gJbr2GaHdTSWV6Zd0uCCMTRjOLemY8RCdwaOq/5oHk0V9mPKulaqpQUmkbXsXrl92i1M91iPLBBhGekztQZWgbzJGWiI2qEyjakMolk1dW44rWkJSr4kv2akl0KEvf9G+M9d9zFgMYZ/k1mOSEaT3lK3H7giD9lsM7cmBLAuT7xlAWZ+dZP/ef8p5AM4AlVktNtx/addg6gkZwzdO6JAbmRGUGSDjAh54ClJB3rOjqVfJjc5p3lSARZ+wzdr6goMSkM4eY8XeosIP3YqRjlZ+aWSx3qLjWGqMJGtPxjJUmWX50FuZocIlhFFpY/1LA8jFs6FaLawimq5t1jdm8eNwyPG4utPcEkciUrKU9x13tO4589x/N2xpwMpD/MOL8K4X/z3O2oPPw+bwp0ktNWwFXb1+ntMR+2dnWXHQC+fD2t4mvc8/Y1u23nTr1jlnMGe0HtLL0Id8nxr+ldLLlI1Vb6m2M1iaK/I5aMZYeXgr9TGp0FuXFGAXii493cU93SgrtKXwt9dwYn/ywH7+vqX0s/+fNwwGTcZn7lRWdHiaeqHjSh+99np/kImCHByjjFDkHjy7n9XgeMoCNdWWZpTCYFowVXm1KTI5aQEtDwwKBwSi8YjMqlcMpvOJzQqnVKrVuCOuqHSZibJapvLDG62n/mZ/ch+pZlng1kLMbddLa1eRcX8s8sdhQXfiY1AVtvgFWOj4yNkpOQkZaXlZRXdxxYmy8BXVxeYg4khB5kdCxDniIFBB5nT3J9MxtzZhOtq7MWPhWknU9aX26hqAKLKKNlfsPMzdLT0NHW1dVFMMwirVLaN3mkLd0stkYtqiI1i0XjSbE7tzLqDLg9zuPI1j+Zo6aohPG36/wYSLGjwIMKEmPhRiqGhnY5yi1II9EADnQ51K+ZxIEDA0ZpZRpBtuUcKBi4wFeOAe9MHDkuLv4A9hIWMpsKcOnfy7OnzZ6OQrNYoS/FNZbgl6zhaGarNDhxNHguYIZmHXE1SR0VAREHkxUusSFmJ5OX1FNiVQNeybev2LdxnQkMIVBGL2LkyXYXwaXnFKUuRUj8OwnAiX988ZLsyTAXyW7JNZhjCKhb3MubMmjdzzqRW5V6LKSlgjERZiC4DGz+BCigB4GhRIBqHfolsSu3Ounfz7u2b7+drY/ymA8fU0WEmurK04wowjEkk+SadPmqk+u/s2rdz94mdEtghuaPFuv+dpIBHwjVoaUWqTmNNrsQ1TX90+/sR/N338+/v3394cJll3jYwnVIAgul0YMpc2ySnx3AcEAMJWJzQ9h+GGWq4IYcCTiYRSSMY1Qs5zLVEyB8PuuHaPTOVNqEkFtalV4c12ngjjr3p9wxguV3UF2yviYXUajqYsAOKG43mxnoq7RijZUSYlSOVVVp5pSVPdqJlREOOdVOJRf6CRpSnyGaIYyggGVwki7lTJpZxyjmnbhHaWM5K99zgx4eHOMmHfF8GpphDVdlSlTTj7cIlnY06+miiadhZiaLQpEIjXUUpltRsqyU2SBlomAITcbmccQNOP4kEKautuhrNpJEiFND/OCYuch2mYRqzVBeCrNITZRS9OiyxxYLEJoeAjYSSlwVmFGaoKgDKHjd/NECAK4SdI+SsMsUBp7HhijtuMIySR5wc4ErJbCKfeitqqsZY2EG2Hy2wgCsH7GpMQSX18pS67pE7MMEFO2GuMzAG5gstZUSmQWQwKWJWUVm5OIEhGRuJhjyJ6OJRRwoiOwLCIyV3lpNTsjGywS27/PJO921T4spHAsnVOoRKy5VF86IrFjPxSIBAvR+9Eke82LB8cJLNBAkz1FFLbU+pwH6mMAmIahMez0rWlxEi+Dx1wtEF0LMJMJWeUrV1stz6WojBAeDD1HXbXazazsioRHUqV2zP/zLrifla2Bkhauo3aWyBZt5ZkZxrftBBVcwYAfdA992Za755I1fx/TUpD3vua6aS1cqrhG2DurZii5fWzZL5SeaawJzbfjvuVyzdKQg2w1Lo24hpSjNpd4TR9m28SF4SVBDuXgfbQ7T7du7VW3+9MMgyFGCAxeEh+M66OtaMbPJ68IUfKICJ1rtvPk/1v/BgvCDm2Nt/P/6RP8RJ88o3w8qEoqMp5TmOAibgRnOmdZJ9/KFx/sONX4IkALqVLH8WvKCrjmOTrK0oIkWSEIOcZp5egYI0qSsRmmCRNOrNi3rdwxXGVqi0rDDjadTDIA5zODDFleqFt9rZmgq4jAmhT/8cN+lYQGY0pOSliiLQOdapoheE7z1Lh1a8YstkoMGJ8NBZvkscOAxDvLYdUIChQ5nAXpCmtY3xAod5H+CSBKMKEmFuWLwjHh0FPOzk5gsBWmOnZHPEI3rQhJLBwmiERRfc8Kt7XGoc1vIoyUniSBMEsgogeFDClCBLDjUoIyfSokAy7e8d2ngK6RzEPymCRkEi2lMEZUjJWdLyVbzgWkWK+L3vrFI0hIQMc/6Vvhhy8DOYFCIDTxg7NpYPB4mMEh1rKc1p+mQc1TpjIM4XSoYR6JVIOZnq0FgmssDJOR/woQTqsQnLreqVbJseB+fHBmrS837RzEwPP4mSd2ZjBXj/+aDFxrS1D9XnF4bSSpIyMgzjeSA1uJgObXjWzb8orp4WxeA9MaMyUhZSQn6QVu3c0yBxrqwiqzQMkkhUDONlIT3pPANNDESysYxiTEhgJf8sd9GdZq5xnDkNUQC1zCQECoQe7dWaPpEKo2QgOSClg/zY6ID0EIZfQZti8dIQtuhMsYEBY1D84MjTsRIrkt1hiK1WhjJ07oMxEvkGSI2KzWmprEmkUUYzPaIvqmCMVF0qjpMWyVUs5KOuBnycWMmq2MXOqnwvwI67mNmX9rUHK3QApBrBcpgmZUGdR/OKXlDyRukpCZYzLAFpwMlRxrK2tdRIoIjaeMNmBaupbsCa/xxwGa2rJe2XDf2sp/hlUzca0jCwSdNG4ScdyLm2uc69xDXB5USp/lAgZfQWMArnxqaGEK5CRWKz5lehlhQAAebwpyC0uk/KBqEdyY2IT58r3/kS9ZSPO13yqpZWXa10lALtK8WEOtvCouMGBvBLG2jHQNWy9wgM5m986SvhCRNWYN64lbISF85F2OUqAm4b7S7Mr9LooYWwtOvMhEoTthLwnLIUAuNWBI8IU7jGNvblIg/pzaBWphCpEggyygfEyVY2pHsq53dCG9OWzOKxsZEnCdh6DENt8sZWvjIO/neoZK5WJqJoJ0boMx00hSJajwMte+ZZlTK/bcslS4Q7PP9Mw/diuc5XHimXtyivLRdXcP3ASZCHS45SIXBI2VxoA8HsrRxI2ZVEUM1f8ZFJTkXazpamcKNl0SRFDlhJKnqdJ0C8GhRPWjQrvaT/sqHoTHszmWwCWOoyeulZz5LGVBOWHZQxKiYZZ7iW5FhsTZjhMYrRcMnYJXr3EM8oj3iZP6I1tKO9LgRuOh1L8QSKxEIjMOUKVWp1HaPFIkpt2mTL6xuJ2TgA6WDHM7TGqbS04y3vDc62uom4hYHYU+UOziZxFzmsrh+8Fa30D8pPSGBjOJpoYbJy3g5nla0loR/YBjV9l+qHaGlClH2VGzKD9kSTNIZtFYta1hteoi0Qm2j/RejF5A9/+Yaw5nKmrWuRcXXSP/+IcRAtgw4J+uxau+zjCyRYSUY1up5JoE7oHWWjjIGPomEu9UehNbFysW/HBg4MoWSjjPOQoSuAa5OEtyfl2l5n2VX6aAOArA8xDCAywzv1uVuJMqweyGUt3rp56ooGD0PD7ojsV+umwqn18Rzjkk6CtjuAr0zImBi49Ser073yNlJjW+ZBbcd5CkU2e6KgP8B4ftwBnNmuWUtOgO8nEICH0fOXr/8J0aFavvZxivglTIRnaxKo86SIFZvMJuDjVSakZ4GRofbZ8FdU9Vft5ShYQVtq21P/RjN3xvec1/FBi9GTxDN6/Bb/kYZR/7r8DzlOaEOREik2A+g5PnMmnbeRtOCC09W//38Ur6roYb7DRTW90c1LujXUVA3gtxQZCvzdvtjKh4EaEJiN+yEPk2FFeQxJd60HQ+GfBmII7ulN1ZiFwsje2J3eOLQGKZhXBxzAAYRdHZzaAcGZEVEOGATIxOiBlL1XfhUIi4jbODHMx1HeBgZhQgTREXSgFqDLiDgIhnGXoEEEZaggPbwC18lHiZFKx9gfifiMV9DgKb1PeRwZ+S3K9QkhGUqDAjVc3FlD5LEN7FkWFVbgtyALVXiVPH0CGGyAWVEWtazOenGhtwwb71DEVSThTHlOGR5iZjQTlyWEW8kEHqqeL/+oXeilIeM5DiDRRW6d1wj6EqN94CVex3u0wK4ZX+Agoilq1GDxjnI1xCh51zxhHnUt0Eo12CG13QEIH/E94h1Sl35oUajQnpihzcH5YBYSkxGeIjKqIadF2DEWIVfNwKWEQf9BR1J14YKEk138QNghwGiJ1ENpnkpImQ8BDxgVRjchTHXwmIadhJ6NYTK+IyO414uRoiVozEqM2+RxnFplEi2Q086UB5rghKpBC0KtowqBWYQQWQLGxHI5k/NAhQgcmwkBITxWpEFAFUVmmUZ+X725UsGhygHRG0cwD9D8ADEYV6SxVFkUWzjK0oiMzCfGFsv4066dXlpFlkXm5Fr/uOPsqAXOfGOTdZfhpAt8eMkw/eGviRgSXtWAbN2o6RdAiVPUpditmQ+NqCM6ZKRObqUHWkJoPMi1GSLoWExRbiRtyd3eiJLDfNmUfJLxIWRwmFMpqUkUCYyiqBE89VsqciVf9kQzQoFdXZsG7CCRICD7ZNlwaFyRuBVTVdE+Utd9jIzCkNMIQhIFvh4I9qVmsgVPMl0tgON7nMjpydU+EuI6tdxADUeukY+adWM5+kl7VWHxAEJiGGJ7Pcf5qYUuCqRWbqZv8kYv8c6E1ODK7CXrGCVO0OBREYJBvt8Y4RX5wGRFWdY3PlOoAcGDReQrEedvdqdOCFwarkvJTFfa/2zKohHXWVTLW2HkBhXVF14WfwER0MhSMEHnSRTa2XWVaOQhkaCSd/6nX3KXETiZTN1UenWk8THXOQXNPT6j5OHDDaJcLPInPZpfz4jDPOYdaQEoh0JD0n0RHXwRjIEnDM0UMZrlgsyH7pWldYSHjGBhoG2bGVCoiMBiTf2iZbALMQEV7XWojxaET66EkFZESMxjlBXOaAqe5mWgEpbfmBjXsx2fzkDU/7wRbKEndvpD/YEfObyAjcaC3znfj45pYyHSvxwS6JicwqTU2kxis/1VN4HPUYATjbpihiooBcagO4QQQNkXxDikXpKpoBaEUJ6cEP3loKSWokKPWcXLG//5k05VWp1elUx+TpHU6Vs1ZKRW6KB2KpQYk3l6xiseZo71yhq1WHtK482hqHhQKi2WaG30Jk15Kq0SRFxN5cEVaJc9n03q5qbG2nauKjsY55v9Tw9aoxKQZGzWKrMqmyrCqd9Q5FTa5j4o06EuwS2dwIOAlyn1ja7uwZpcqQM2K7nKRfw55kTRWyxyahRskWByS1FNwACu3rDehpUC2nPEq5flCRqmJEN5UrsgarkOLFGdq6KGHtf0KDVoUV0aFLzRpWnZ3BPBjQssWRMhGJ6G57Jc533GhyJOQWcSrKBOIj/o68KSiMO+KWWN42i2z+qlrHjEizuCX6geoWOKLM7/akGbAen64YQBvqqQ/OLguQdT7UhouFxScdEV2Ey/5mz12dHJkpTGMuLjicNgHg8q4UzLBhpDVpih8g3BIRFzNm2FCQAKOm0yQu00aNmCGOnaTt8HeJb7RZImMC2v1Za5xMoToA/4jC3a/u3CrgDzhWxQGGzcftbSDRyYXkzQmpkr/mmmWsNjmezHAq7ldkJqDOlANObaRYk+EU9mfqaW/ZfA7i2fqo7JXq7q0hzIyupjoIYUUqxBCeJeigHzJNiwggfpOMXdra7vAuquQpAZqhB+GODkokxtJBf95WbWkK1SbK2kZOxs/i71Tu/XAqbziirhbJVpMl729k54TQeu/y5Ey3YYaJSK/lWvEBJuoDbvCFQi3BrEgMBJ85lo13qJwLGvgWpf26rvj+ovjhXi+/4snVVDIdRQlLzCz7YtPziSyoaOiL3W6RxCMvSu/16wJmIG6KQQ+J4Pk7ATNImutvHR95IWAFdBAesYBp9i+u7EOtRp/y5D/L7BUzXQoy7rsZywzi7N+K4w/rXwmfIss9DiDoCTsgaBiOaDP4xv6dZcZ+iwD89bCsMKc8pdDFfX/OyOH3HMoXwr57kuErstJjRxFJNhuiKoQsgcLvjh6hQkO5SClmaTfuovFLtPGQMo6rAqQbAVBz8wbeFkGP+ZsKpcJdRxfd0xh0qKYe7EP//12YGqa0RC3rCOJXAgsiW7cOzoHxm3rmVIxMe6Zeqe1iZz8iWX8mk5p/sqxDwo2H66RKvaCWUY8sOaMi1jSNHBHxF26a86IZAZJySMci0HM1DEKm0GT8vCkCV5cZuUsDA3s2acBsJFrv7slyw7szVniLQ0mswNj7oyUA6mJzMbhNpeMznrROWMDQuNR5gm1zFWMwmMcznH80HkMpbuF2U5xcyCsTzvszXA8wf48/mI8brqJxq5Jio74zzrMz/THTAX8gAAdAdALW2gpHjoKVp2sQLCDYrC8EALh0IvtNQB8RAGHkWGK5NOpB1k9PW6CUi3dAZbHyU/7F6sqgVLrUv/3zTVsUlXTHGK4rRP181ekOiTPJIvT+1PH7V2JJlJ9StRW7FNIzVUZwd9VGdM8LSgOPWzRrVW30hdVVuPYfVaGWmaANVHb7VZH0QBFxtkaVk7hcZqVvJZx3XM4eYMO7WWuLNc5/UjQLTXkuL0sOdplugvh7NeF/YQ8PWCBQ0++0hs4K4+NLRh6zXCtMYamWyP9Mn1RrZmb8Y98R5WhRGfZfZmjzaOjId7yaYJQwJekzZrHzJYY6sfk3Jrz3a3fBoECTRt53ZnnCRhozAS6jZw5/RK93ZwF/dvxLJk4rZxL3fufbQ6jwxiM7d0X108StHRlvV0Z7eOpTRBP4KG6rF2/4d3U7QO+mL3+622eKf3k0D2Qae3ezt0exv1e8/3M0clI6A3fef3IvaT6/awfv93b7A3gA/4cnkSKlj1cuE3gYu3JiN47r72gkd4u64famtaoko4hnvoMTuYcme4h7erPiv4h484G4nohpL4O4q4o7BV+KD4mGpCdF+RgLv409YPFpXCUdK4jvOEee+4j0NBKMf2jw85K5opkR95MKT1ryI5k0uBkvd4k0c5x0o5lVOKIVU5ljMCFE55lnd5FeiLl4e5Vy65mJf5SJC5mdNajKc5mxfBmrc5nFsaR8c5natdnd/5KXcznod5r834ni/4z5gUmv/5jw+pNQ06odN45f8GcaLD+XU3up2puP34OaTnj6RzjmFBeaW7d92276ZnOemB9qc3uffJ96hXOaWfuoRHcsUCtqqnuau/epSHWP0Rt6wPuIPfupQLzd5AuK7r+KX/unEXRbALO3CnurEnu7LH9cUtO5+nALI7+7CzsrTvOrVXO7Znu7ZvO7d3u7d/O7iHu7iP+wW9OblnuLmfO4YXu7pDNbu3O7zHu7zPO73Xu73fO77nu77vO7/XWbr3e3b/O8APPMEXvMEfPMInvLa/u8KXMsM3PMRHvMRPPMVXvMVfPMZnvMZvPMd3vMd/PMiHvMiPPMmXvMmfPMqnvMqvPMu3vMu/PMzHvMzPPM1k17zN3zzO57zO7zzP97zP/zzQB73QDz3RF73RHz3SJ73SLz3TN73TPz3UR73UTz3VV73VXz3WZ73Wbz3Xd73Xfz3Yh73Yjz3Zl73Znz3ap73arz3bt73bvz3cx73czz3dt0UEAAAh+QQFCgAOACwAAAAAhAOEA4P////39/fMzMwyqFGUz6Rju3syqFJ/uo9YsXBlvX2Y06hKsWY+rFxFrGEAAAAAAAAE/9DJSau9OOvNu/9gKI5kaZ5oqq5s675wLM90bd94ru987//AoHBILBqPyKRyyWw6n9CodEqtWq/YrHbL7Xq/4LB4TC6bz+i0es1uu9/wuHxOr9vv+Lx+z+/7/4CBgoOEhYaHiImKi4yNjo+QkZKTlJWWl5iZmpucnZ6foKGio6SlpqeoqaqrrK2ur7CxsrO0tba3uLm6u7y9vr/AwcLDxMXGx8jJysvMzc7P0NHS09TV1tfY2drb3N3e3+Dh4uPk5ebn6Onq6+zt7u/w8fLz9PX29/j5+vv8/f7/AAMKHEiwoMGDCBMqXMiwocOHECNKnEixosWLGDNq3Mixo8ePIP9DihxJsqTJkyhTqlzJsqXLlzBjypxJs6bNmzhz6tzJs6fPn0CDCh1KtKjRo0iTKl3KtKnTp1CjSp1KtarVq1izat3KtavXr2DDih1LtqzZs2jTql3Ltq3bt3Djyp1Lt67du3jz6t3Lt6/fv4ADCx5MuLDhw4gTK17MuLHjx5AjS55MubLly5gza97MubPnz6BDix5NurTp06hTq17NurXr17Bjy55Nu7bt27hz697Nu7fv38CDCx9OvLjx48iTK1/OvLnz59CjS58Ob8AA6s6tY9/Ovbv37+BVAwAQ3vj48ujTq1/Pvr379/Djy59Pv779+/jz49OuPzb//gAGKOD/gCWdR+BqBh6o4IIMNujggxBGKOGEFFZo4YUYZqjhhhx26OGHIIYo4ogkzvJfiYlpd+IFK6JYF38tYhCji3BZN+MEAgTgwI00xnWjAAJIAOSO11kQgI493nWkA0tSAGORTCKZ5Fv/HSmljNYNOaVcVV7pZJFZarnlXycuCWSQhfA4ZjzXebmBlUSqaYeca7JjI5MdNBnnnXWiZSOUHOgZo555JNinPH9WQKgHAQAJ5x6GHmpPo4+CkOOikpJFqZuZ7oVpp6CG6g2dotYIaKl+fZoPqajuoep+p7baCY+syuoVrbE+E6mtq/C3KzO/8hrKor6SJ6xaqgZ7bFvKLuvs/7P71AptWNJOC9ar1pqlY65GVJttR97qEO63G2H7Q7PknmSuD+im6+678MYrrzXjzpvUim3ay1W+FKyrL1T+/ivwwHTUS/C9eB7cVcAKHxWjwQ3z9HDCEQPMaaMVR8VwxlBBLILHHOP05LYhr7QxndqRvO3GJe9EspYst/wQxCryO8GKYnoAssz0nBimCW1y+wGYLArNM0FZXpnjCUsK2ianNw8gJaCc7nx0Of/xt3QRJCu6bZFdX91P1hTX8GnYVkKNJ9hqi61P2kRuwGqLQrfNYtluDyTo2rkGfZ3NK4DJbZBG5z3Q0nUHEHTZgJfwdb5/S1C44T1P7jUGnzb+Af+SOh5J+NpTU87Pn/6CvSPeHZTZtsoTeBmz6Ol0GbB1R16HpuYtIAno57Drk7IELC8JOeoXvJ4B73H3DqvxuOPwOZAt1m658t2kbDcRM36OcfGKT0/9NtajYPsMYTuAfPE3f7+q1NePr4H7I+S8dr/A056++vfQfv3pbcMPA+dWw1/1pIYmnZntdMBDoADzx74K/AwEzWve5hRYvgVWznjF056TiGfBi/Bne0SanflGQAAHGIALBgpgBz/xwak1cAYlPKEIKhiEFHpvhfNAmwJx+BIaJvCGPLQT6vglQclxkFE7DKJANEfEIxpxf3lKohJr0jXpMap7U+wIDa1oRcz/YTGL5vCfD3zYLwGoEIzVKCIaW6K/NdKkjW5cBAbjaJFBQZGOHDkjSuaIR4pUCni6A2If/dgkfAlykBWRnhrjpUcq6i5hjcxUJGfSNAVOEpEFEZ4T2oVJcMANUJcUQaRC2UldEApONspR+GporC81SH7yW0olX2ij7cGPlBfYFS6VMyMQAq+AQlkXyWrmQFAeUga7TE4yW1JItmGplB5JmZb0x0doLsSW1FSc5MRkpjtakyDNdOA2bzdCVf7tmN/Mx+zOWbR0aqSLZjpT1NwZEdVJroEYO+cy6RlGbgHOfvvkJzxmCcgnCTQjnGvnQRH6OHQudCGJemhAAhZLiSoE/26vcppFGVI7SBotoBsNB9F49EeOgdSPUryAPO+ZsZNihFR8CqlC6IQ2b8o0hzY9pU2/Vc2UVHRoxhRYT1lixwz4zKE3XUdRhRSkoSZ1dCN06lN9F1SXTnUcQyLmVSGyta0exFwa9apAwOpCsR7Enq40a0HQ+kO1QmSRbkUaUuP6D6vS9Rt2vate98rXvvr1r4ANrGAHS9jCGvawOZAqYseh2MVepLGOZYVdIdudvBLFsgfC7F40CxzKLoazv/FsZAcp2tFmo7SmxQZqCQRanmDLl1GaJ4paCxNMNa1tP2Vpj3LLFdvuNFNd5ZIgaZvaVGjVqKcibnFPAdO5LrcevP99LjtWK91VULe6yvggML2IXZHeMLohUG53byHe8TpCa9sFpHnH0ULulXe9mWAYbJMXXPg2g2G8va59eTGj9+6XFP117n91MbcB5Na/A25Ee99n4PTKNsH3/S2EJzwcBFPYEs29cBoFrOEOe/jDIA6xiEdM4hKb+MQoTrGKV8xiB1m4xZJ4sVI5DGPy0rjGOOaCfnNcioQqlMeauOTKvmg+IgM5GF2M7ZGD7MQXGHLJj3hYTGNg0LRCmRF+40G9pHzlJewTU5cqgBAWJby+3bjLLQBpzn5qgDMb6UpkljCaB3HmJs0XudydMxN23IECkNEEZD0qBsCrZyDcGQgn5XL/MQ/CyZK5OXVA1OyfjdHojBEa0ESWUziRMOlClyHJK1JV+err6VMossiYQ9OQ+KwBVpf6CNQ04qLf/EweuPrVOrvh6+BYa7kJTsa4nkGtgufCDyYxrA9OXg2AHWwWVCqiXVulsi/nOQerNwXMvnJpz/ZHXPWrcyWlAKk/9uhmO1vOgfqi7KTUpPqeWrc2yPaRQ9nForbbdV+TrZDRbe4WEAAB8P52CjoaQiO37kpPvnZsvc00fvebBoQKagic1ig+BXjWUeLc/uT98Dwh3MqB2lG1BT1tjytc4Bk4NJ47HoWLQXHSBhU1nL1EzLCx9ccBZ3kMiHUCfSLJ2kzFGcKH/ydzX8ctprXiOItpHr9iE091PjNfqDUONCj9LqLhLbfOAwbW0wHzdzhHHztRjsHf2fl0w8730bX+ajGK+k1ej5PRkw1y2ZYdnyIX+U7t3FC2lxq9Icd4FA/OP7UlKuI0RuWQT37FKPFa5+Ed4f1ybniqqV23VaN6qx2e8tfKOW23RjGvbYaywmmymASdfEqvPXUUNFankM8138XZOgYX1PKgjNu2zufRzlOe82HP8+Vir4Fx/zCe/cqX8SUva0UhTtkNLjPzcy58KlsOm8T/gPGh9DIKsi51seW5kfhG+HuqabUnE1z2LXCiWHI/eacCYHLhze6hW2BIhOM+FkkXbv8cMM/vMKY/tJNeRMN+kWNEoWZEW9MlvKcoegdyoDcErBJ6JDY+XKZqwHR601NAsfJ4g+YoMQU3RTCBwIdmKid3X/I01WdsdzJNUyY3TBKCBjdmJbh+J5dPKehPGUcpwHQpTBc3vNV60AeAJmeDm7c5cJZ/TOIoKZd3CTNNmPNtJ/N0RGiErrdxG9h/tVdGRbNu5JZuVtgt06NImPIfiBN/Q7MnKJd1Klh9YRgEiwQ5TEQ0VaNk0+dPznUnWjiCNIZ1LeaBXWg0m3ZbCKSD06YnG+NbNUhlTfaFNZZ0Gcc9l3d/aAdKK7N6GxNLenJpPMCJYNhvqvJA36Yi09d8eWf/dVq3fEoXe4emHU31SKHDgVP2QnBYhTmwin51I1VGcuJWTM40QyuFB7jYV6XHKDCjhlECdMeTQA3HBOFCgeslTMpIayoVjBA0diQAjRxwXFe0iCImTMB3dyXnBf/kPdr4hmWQL+eIjnggfetYaMsHCO+Ia2J0CPNYaHbliVMwjAlWLVsmiN64A/wIYbpIU6u3cuM4ih1oizsXkG03do9kgOI2jcFXfnWHjEtQhtj4h7a4N72oT20lA0nGeH/yNA7JjgXnAv6yPT5WeNSYjW4ydROzh0dAiCVGUt74KqaDI6RWQTEze7nGeFUwkO4kbS+wafDmgXRTQQUZKzqJhxeJ/5JVR5NX+ESmeDfd44Mqc0uFE2m/2GtVcI965VlYRyjWFjpAuYWfCJPiZn9S+QQ3YltRqJYJWQPIQ5TFd5CSIJbHEpNraHH6V5GQ5kqPwmys0oCVwJc0QopuuUEK94KSB5gWGSZwxVJ1E5VOIC3cyGJk0znM2DhyyI2keI0YwzCMKSORiAYAZTYziFg2U0gU85S1Zzr+dF06pZiNN5hUuY0S5zV4uZYZ41QwwlRC4iYrSXPJlXtYhJslEI+zaYdN10LSyZCcdpLQwosbwIF0RzjOCXrF1iZZxU5+M5OfBnzBFVwjOV716HF1mHpwhzcMmFaKtJCN+JY/YDtdRVHppf8yOYWCVSeRfJCe6fabAlSZgaeXFVBfiVJlLDlz0CkHJGg90ZNvAuoGBOoioVOXFgl/kLk1hHhbvsUGzziD0oeZamBXFxocROc4Xvd1asJ/AliSItglUohv1jkGR6Voo5CiwLGiItBm2jmb3KKBs1czM/qVa0icbMBHORp/N1qL0LSTZCQ8t5U1+AQ1zIlotEhuZeY5xvmkyDQ5chJQWbogB3AAABebOwJe+veCYIqjggQ950SGlNIFkKl7UESmbzoiJYSGgphSDEcJqgQ6SQiEFGloaoOYeBo41Ekuk+iAZmZ7fZBV9KNr/OmSG1qdH3gxCAoCSHkwG2MAMkQx54f/oCeoB6cXkiMAm405BW/HYWUKIhh0qM+ZoOyWgXuamY8maGWGil+wLlGXqwPDnXr5Z8sXqzcwKJ1KfbyKSr4aBVWWPlXzrE/kh47mPTEkJIXYastqj93aInJanB9JrXCpfrdnJGaEnzfony3DKtlKd5fAdUZmW+n6SwJnlFLQTMd5bSKoodTXMn4mCsAqNYeIpYF0r23oBHujTXp5fj/3qAD6PTQqCnFIS7lSVgq7fwR7RBU6aKsjrLwiZvfnotaDrHbKLwObpGr5XkYKbq0WriUwsWKTT4GJcSabjomjso/ZqB8Tg1t6PLTKXQVZMXPofKZ2qmXSqci2BNYoeAM3/63w+iH4KpCQZD45w7N/cFxd1V46WqlPAFtXx6i0BogiMrVvsohNND+ydrEgK4zE46FrennDxH35h7WOs5wQOwITmpK8olikN3YRdXOYcLVXiWr3hEo8qbaG+2I61UglGjJFhJ3ccwlgB1TEA1tt+5+Ltm2ZOy2f6oaQEIITRILOaK7FyaMUckZc56+foJFvdmB2u6qYmKuo6x2RpIsPWgqXErG2Omg7pFz9ugOPuyXEVnx3FEvOKZSekKF7UoxL6LVIsGC91D1zJbNjkjSTi3qGV5+0J661drNkYK65IiZV0q1c459V5H2se4S1yxxS5rqSakAUFLSqsD1nwpKFOP+nUKOoQYC49lq1mTpDrbolZDtsQRuBwAAnjVKvVktfqapSnYuEUXhm4dO+xpGwykuNlalGFswF7sd+9+SDsGY5yeSOw9sjU2sucCQn4Sl44OsHxlmJNam05qsCcba+IcJWKozB7xOZVxe7iSklu8uUQBzAEJwCMDt3qDKARgzCeZqcqBnBmNBuTZUF/Lt5m0mcXFvE8pE5pnu2TLwMF0cCXOx63+qkCSk/JzwiZmuil2Og19grTiQ0Y9w69NsD3uKTdtPBxeGw/LON5AdxUtyOnIqEinqqeLyTNZy7xaeECNspVhRdcFyVsaByZ2eZG4lM3OtFOmR6rZlBQhu7fIz/GbWkjKMcYwRrYKcIgJPcAQ3IRUYGrnkbphgypmXcCsnLjBWnuDrWmgLawjDQRNp0Ry+cGvXSsWl2yxj2s2awxssWg7XnxQIiLbYkdayszFl7Q7Q5wnaZrsjMiEHbyvkRxqsUq6e8bHPVaTrwzSvgOVlGtR/7xwzCq7iawWIYumicm+qcWA63z9LDzsFcirXMtlHbBLHaTQrLjHZwiWP4ySpAtiJywsCmjz2we4N8oJt8BrC5yLzbc8w8Ipp00WeQxVDgvNDrAuLMlspmTo7IAv8k0PUBWaHXvnm1wRnNy6qaZjf9kiTA0nlyx0H50top0rbRxjELxDw6jzZdf9y6/9NA49QjG3IChsh6O39Yuh7EsqtcXMwSPJSbvM8uHZsii0QknModC9DxBtXbwdWYBgarmNJOcMj5y5PridY2TNS/QVvnLD7YTMZqLZDXIaqAJq1SBNbWF3F/jR16XSQU3Zx47bG56QmCPUMU1LA8+3iL89gAcl2NnQOXxtYaXcOkZtTiMsnXUUKM1NcF7bT/CgrR5sofh6nJiqR7HR+Bys28KZgA5pSFbXNEGKP2TDAEOr0tp9kiqTZbhJzPbLhkp9z/Atq+O6TGfYRn0NmA/bwbdG+s/QGj2irQLXZcUNtRZIuuCMJAzd0ZkpYBytFKIGmaZ2jsPbZdCdPP8d0Tp/95zHlS9n2+G2uTCn0EuezM0Md88JOyOKwa+92M7a3a3gom9fbfjHy3jk0zVqeWsJjbLjIy0529WsbgVhBtFsc4N1aAZAxEFMd0w3zgEQ4iu5iz/du5hi2PZcV3tLkz1jrbojhrED18Oiu1h/ul760GCb5nRsaER3zF/Lw0GsnEGSVhZBbfC4JvNcfU8oB4CiSLsXUpSN6QCVpAXKSE0tOTLUnZUWcab53OX5Rveuh4Hv4IudzOVN7iI6unypa+vwRuAko2oFsbRBkzgMM6MGLXCezkxcq8vDtln2MwMU5/X3OwUhiIZ9vVwQ0fiEjlddk8iR5rfqB0HjNpq8awX1z/d+EJntmotBg7a2oXtvdd4gJMH2H1OtzUB4Jerh2+qbrd6r7X2gpYr3eimfQdvxMH5cjhLQt44+iq4m8w5LfINjyyu4As4Q9tYGlOzKe+6lVdHnXMYOWNkBHmf0O3kvVMOKj1OqVDQElSYLCrrvFQ6fDksqgpT0KMtjW7hHBc7mKr7LhBvjw8T7sZDDtuxrinfsHreFa7wPkLMjQq8OC7wOn1U/i+GNJ8xDy+gnnY5nPwwNBeq1FDNef6mKYYrXc9nJV7A2/+5lLdwNgxblpj8C697xCU2JjQ6QyM086nboYocXtr7dN2p0dJThsn0Dc+tEQcHaJ2JirERw+vY8J+/+tsfpG748gsVVEU3VERbEywN9vbTRyCC51wXQzydd4crtvkZMdujG2BvOwNxC9o0j8mWYMm7xuaRmRJ3wg0zvHZuPZemusod4bUGqxNl727tLAhZEbADtlcqH1g3xveZt3DEE4+CkhbrlKF59BJNsS3I5lLFQI+XaVu1uRRo0kM7CXux/O2TZ8nTQ2V3jxM+mtSx+1WudqknXKXP+nis8kWWOFJCHRIKehzL0v9Xut2LN56sJ6+aDASGtR8EqKLWvbYrZArjvUdzb9UvIQ09Om+afFfMfBJYDsLJg1alcXc7z0IcACJm/WMN0xOVFFgHcYCuvq/H3d5Rvr6g39Qj/8jD9jRlZXP8YXXLP/8J3AAEFDcDG5MnJ0QLlQvGK6Js0ZSO7v0BEFVG4MuHNXvjHeZhHnMpZbJZW682QkFPN6KQGhUOqVWrVdsVrvldr1fcFgcPI7NubJZvWZPn+3qkPKek68GnwVD09CExpYJlEC7wQ29ILcaQ509rQrCnaI0QRJKSZDByx0nkUg40FDRUdJS09OvJVQrtM/VV9hYsqUjEJMQoh8pvLmPig/Ksk0pvsqNGkhXXOOeFt/GKRa3ZMJhKOUqa9lt7m7vb/BwVt3mEHJx9CntU1XEvV9dyPFeRO11nmKcRKAc4At/HcgAqcPWxp8rOrnSLWTY0OFDiFf/niHpdC5iw3uxhv2rVLCPRSkZib3YZ43jBnkcOgiEFjKQAJAKowybyA8kwIs5de7k2XNNP08+he78kWlAPippgia04+UJo3szYNRkekVqmJMflepaJ3LoV7BhxXKrFXRsopjbqppCqiiNtGyBOg00KKAdvmTADn2sk2UdTInxPL3t6xXDrbOJFS9mnMqw0KziAMtaG+xQMI/XWm42w+FuX7o6LnW6SqWtCsRJj3L1AI1jwU04G8+mXbv2Y9vo1pop3fXCH6y/Ce3mUszEG+LADyezsVompnc9QjORK0Tvj88ZYMKNgTv3d/DhxY+3qoy4mBGTfeuRA+c8Fl9DyLXq/wXPQ3vPLV7P7Z6iNP2ZqtHvhslQ0gMkDgQjb0EGG0QnNbFOisybe96DxQmiaDDBkrIamaQ1ZppaghpmhPHPuWX46uNAOYBSgojJLIzOQRprtDGUGyyBSUaHJATxoSd4RAXDnXbMyyyKchSOIpcocGe/FDnrC7kK2kMhPyUjKXC6G7v08svylBjASDBPkY0xeV55BoXdlCRDyEr6QeSDIf7gb4ssB+KQORzO8a5MQAMVdBQ4x7iAAEKRxMfJHjOLIc1TCvQhrTtBy8aD11ZYJEVK6FiPk8M6OI2uPwc19dTbHIWjtFUukEAUmOxBEVUsyKzCRRUe+yerNKCkaTBnLP+6haQQIOSEQzMAAIBWZpt9qFRDVdWp0CakdfaN7LSLybv03JHhR7zOpECOS7jKVhRlJ0jXWXbbFadDd/WxNl7T5qPmHz6BSE3GbgXJtbW1IA0pROmyGPWKdZuid2GGRYG3YSmhExNiFXMhMVZr6KTStBrae463Eyu+1WPH5qX4ZJTLTEuUg7IFEGIOhbEJwlo0K2qfW1cuBN/PnCCZB+7QMzlloos2Oq5Hkcm34Syb6G+WzygFdySFo3jqqAMFNuZgJo/2+muwJ/SGa3oJXKkECio10ZAixI3znJt0flSwNAfkcocNhwZ7b77Jm7BQUPxp2yLAv6z0FqlWrkmqTTb/ykylR9Dw975ePXK7b8wzt1HscAR/AQa4CqcxRvscsUPuH03819tjOePDsKWfew+wyzW3/XYaq2WIQNajNHVHRkGMvXcNpBkNWbSnHhUzgrSrZzhkfi6+Tr1xt/76xKAdJWPRGcQudbMBc8XOiMXd0oocpyaid/9Qo56ePuxCHnv662/s/HCiIsFYIFHffskjsCBjwQMOYvg3Es6JzFKtEQJ+5NeUBMVPUfajYAV3MqGTdK8NuguR9kIRJLj5z2GTWl/EDBS/cYEhgYO7BtZCg7incSpYFqRhDReCweqxI2QxHNtURKgWBeXQg83jx4EOxAic0aUVW7FhE534rByK/wFXeAHEEAP3w84RDwpb+lP67HU3I0zOiFpr3TKs+EQ0phEMVNLgGUTwo9OoZBFRZBlIzjgGz2kIPlhUSPrmWKsXRadtT5qU6pBoQjUmUpGpABgfSSEwAQaCbLDAlkfuKMU3+oJ5TcINvypELiKBBieesk6u6LhIVOrGkbnx4sS+ARDItQN/BhFhZdQHEUv4ZUleINBTAHlIOolKbgmaZSqNGZY22iaBV0TaAk9Yx3m8Q3LpiE8VVeEM6REMK8L7GNVcJ79LJMgoxyRnOR3Dhk75sAsfWuU0tpCQSZCwh3lrBGZqh8jikMNpWpwR0FypHSOZxWfmJGhBWyXJdvZpcv+nlNjcvOnQNiazHJTKZULzqU0xKnQYodPnPwTIwEkaVKQjzd8uZehM9yR0isW0mkVNiQs6YEwhIVUDU37BOsRhzXIW4V3lSPpToL5rlzXpphpwY7Yk0oOllGlPwIC3zZUV4FVQsEUlbMXAWZ1JctR4WVC9+lVe0hFAl2xh1Zh0NYXm7EIk1NIEqcOEW2qAAIj65/oi8QQBpskPCN1VdcD6V8BiYYjVMikmI2YY1anAAAZQ6yvs5AOZmvWtYcDDRljBz6RJNrCbRSdDnZhYfO6RjIL1F1cY64DFnhMUj10OWdFZAnKcTySdeB9nbdvZv17Otc0JLRJKK4PTphajqsH/US6z2VvSggRRp20d/kg5vTC6IJPDu211rbvHc+G2VPLkAXNjI4WlorSfDv3Yc3mZurg6gK4EnF/SrMHFFKD1uvOlry6ZmVar2DUSBpgrJtQZkCoJbGML3A1RqXpc9KVXBQQ4wIwq6q2y9BWebj0Gcut7YQzfN4yly68j+RTP5gj4c3Ll6SdkRNOBIdidmXoTIvITU4Dgy5SezXCNjyZRbiTkYVqoVGrh5iH2IQsGrMoALwomCTHRmItTu8F6qUPkcrFOa0sGCpRsfGV24dgmQPyCfIUmtgL8YJajPV1ThIuBM5vmSWNYqmeC92SPcBRtCCndR7F8Z2ctM1qUoa7B/yxgYPtitU+gs4V8MPtMDQg3zSsihul+whwE9xeEnCre5AZpYkgUAZy7xXOnF8NpHsrCg3PRZPWSUMKP9eoyWzzHmRWtj6QoOLmOttYzppgi5ogEJ24Ctad9Pd/G5RBAtZVOLgNUWNSqN9GLxWELT7krcOkZA1MlHmIU1EFr9frX285wMltBLH/J8RmSOsoDM60EMi53rv391jgny8ghY5qiVfPFuZ0zVkynEC3a5naNtVzOemv5c5mQZqiUtFcG1okpi+Xvuv/l0rD6l9bDiczN4htIfdlCURTud8frtUeSShjijAZEvN82XDJLgLnfOjQOVKxhfNSJn3rlZ2pq8f9yj+e8KYX6N/3yZJAWP0/GUiIzBtjdUERbbLVYvQf+jBXlPOxQ51MvmXgByxTXBokvd41JpvWZWid/RMyEw6KFturKYtKzjPJaO9XdzmMaHxPrcZ/m1nHBAnnwNEqTWLmZrq3AvjiXT7wWTr6h0/O39zu8gAXtF8Rn4pIYb5l5LHrJR041NxWjJh67S3o6qlky3zrxox/ZWBBPm01ctQvSFg2TuSvdaVYGRSDeYPvgRzwnmO1Mx5HyHNtLeuDT6PTh2Q6g0Wdslteb5DoysHxPXBSI0+RFS3y82M0Fo1XDqPrQYGHwvf9Qn/A7N0FbPcoHw4fQOWnMRnkL6vaH8wn/SDWJlYoL7SB1yEfNiPy2xk7cv5/G4aOioRA/VsouiXggJpCHilDAu4inrSCNGZoT+KO0QduUpwIVi4kvkxMlR/g9oiKR/7OtAJyFMAmq/Bgug2hAYKmr8yANcFE+EFExB/yEXJKxFoAL5HERMimDS1MYOqCSg+O4EMw5A2y7n8qkNRiNPQi2hTKGjkHBt7G9DXMDp/GTjpAsXfEpZoAUNBCnFYw9IRzCKwuYyyOpMsRC1HidAHrCh2ueqqoa1uO+ruMn+nO2Cks9yHGSMVHDEVkKMfQ4MpyvH5w0PPqZXoq3WeFBPTq5QQuKFrklOgkQPaQibdCg1BgWFyOkt0mJ/yL8w9vKKXcSu6vTp9I6w6rgwRaKLRJsxA4MJd2hgW0BmJbDP985MFbsQGZgge2ANbu4Qk8UKWhRD2XYsdvbLE0gwO6IQS60tW+Btlokr3CDGoJTKCEhowNSoptovDmbRj0ZkV8ERv8rhyOzrmN8tJmQtRlJiTfKFdqjh/2BJ5uYl7aAk+NhoPG6QruhudVAxm80J7HpxJ4YwbMANXp8QR3gxusAyCgpFwRTyC3zJqhju9DQkMGIJK/jx34EOD8Jxxw7w8bASEl8KRvgph/xGDJqGXiZQF0aotFqug9jHZDMyCaCrwURyGmZNxRrJnMQmpiaA+C5q99awj3cmmiJw/9+4oO6GUa5cJ+MsjCZNKh0AiNlGjrhw0myszoeMj6q6r8mqBvhIYkoq4M0eapQuscE00oki7px3IsQEbFi0MCYfErryTqPPKhZGQ/Ri5wp8TA+EhidKpY3wzg5YUutYQ7oC8xoigvnKJep4Dx5QxKjlEtfs0lSiMtVCMRKWqcRO75nfCh5esuXGjEYHK67fKZwvCfL60zNegdtlMwQpMw9K6qhEBKHJJWC4BqTeL25ER/nEaPBECWjgAQYQjUZ6h7GNEAd05ucdM1f07W6XBWEmkojxBuLwzZoDA0I9JC00BDu0I/oKoxj1MXomCFDY4VHrM2JGE2i20jfYs7r0h7/y0QF2HQsqUM6/DKHzzPLKfTGP2s5DOzOfWJLEpyIBcQgYxAJtTs0btw6tbzPJJAn5HPP2+q1+MQjNEDL8FMVfAtNAr1BpSmf4VnQWAuCplICcbuPUrSXdczE+MrCzYBHTBmqD5vDGCXEElBJCeW2Cg2DNVmN59SJ9CA/ztgnmrGkSJAWkunR0kIM69jOg7CqPxun7mEsajMdTUDD4OzPPcim+cxRLw2MHXWIUmsGNwkyNftLDHW5wzSQmNFDRkDCJCm3Fbk4vVm0UAsIloBJ6ArKNkgYKPxSQO0PK6sRCCzUxCEkY+s+vsi7WhKVKL0SPM0rYKEFSOzR9VvNKliv/3xYE/XZkAX10EKI0T5dFqkMVFPtiKjjyK8whDzET67EKkVNQsKKri0ZMrSQjliqK9UsK6ObAE0lGVnBlFKEBkn501M9VpbxzxthIj18LtR8SD7VKJn5lw8FN+2sIgZMHGEKtK4pwWEdKBRtU2QdV7aozkf60WQ9MtAENCaEq7ipNLsTJHfYGJ6x0qETNhBYNEowFjGzgF1EjeeBEVokV4J1I4lMlJyIMNuDLBdApOTUy2i7kkiKoDtkj1udgUeMoccACkig0ncNup1cRFqLwtIsWJMNg2EJQ8Bjgy5Nrpvai/Yq02AhshfkIxfChTwQzpRNGxp0lPZ5PlxExypiuf/824A92Th3O9lvbNnMxNThY1ZqahPGJJYyFRmvWFODPIyDdLQTsiP9xNnIiVCXezJQQTCEU1qZZNq8k83/4YkUkB/6KJCnWsfMONtYszWZA6itTR6LFVBIbBGENJgVnYDgEq4CyFO+haNP7Y+94pX6RFvI/a2Ki0SyUFXcMp0LZCfrXNki67vxNNojvSZUNIIC8ZMtUQ+uza/ORS3GWi5GO7WKmY96qNFSjVy3i0nEstyQvCHksQR1hK0otSZsGC2wC7M5WUc4rd2H80rEJBWhpYKV66++u7a/E6crHBxgOUXdtd2fiklYxKjW7JIyQNyoRFGZuJw+I4Aw48Iw2pT/3/Rbi7lIeWlXe3yEDGiwIsIBmh3EqoXFbckMP+VeLx0nJt3e7PFR5Ussm8LKpsyAMIPdGOBNtqyov0OiXtyZ0ExdRbhfqrK8jAifwTUQG2VbBwhgAWbOiGwXmYGHa5qCAkCUAksEciHaMGqg6WmqhXWODckFHvyo71EDAihRqiyr+NghqD3hyKXZN0XX2SiL5YSrgQAdR9MFUERRAzrBjOpKLEmcXYPf+r0UC4jeA2A3NXTTGO7UgEViNe6BxZHRQaHFimDDy0qEbgEOZ6gHadiUL2bcyQEngDrGuluBqdBgnXSAAzjksMPgDlYfwkHANebeOwlTHWIkPchOY4WC/0TG2Puwo1OjYijdRwrWR13bXTE4LRuOIk3j1nd7ZJmUZFF73ihoVd/xIAesD5KbwhKqY/Nr07z4UK2NYtcYmlH5rwZWK7GtsG5dZVbuR4BExpbd1cQ0l3ojNs5s1jAcEDV8UvyjvVJDyheQ5evg0AP0Fx+oBmXVjEle5iH8YAOG5mfxWy7GpOpov3hzs1580vjlrZHdVvZY048t5FYcCBxlzSFOyy1YF1dWZ0Fk4sS8iE5JDfW9lbkxEZkL0gf7rYHj2f1pPTvzq68lrWPwnwCymii9muE95xgwYYVmzmeG1m/oYfmYoA+sUgykWhgUnEpWBYzpFHtkIUIwniMTBv+J2uihbcrxJem7HISXCaeBXmmnbpKEFTlidjDdlD+72rJ/HJOOSZDxNUl4SEqU0KQRdelzFMlm1Bay/mWUGo7LU+mnHkLKTOjjW1vQE6iSPZ0qMdP7BMII7JpeUt7Z0RmuK9p2O8jSWcY8fVtYWwO3fmvvo1mNaGdl3tvZ7aBwfbMqDFoaDkkQ4xETsGf1vNywrgqq5Vp7C5E8XEEBNGsVkmzHDiy5vmQcAR93cLNk/gsZzE/RgJc6hCj74M73GCKPaaqBu79jGII/MgdHFVXCvmrZrubXju6O3Ox0NGuFJIyrqGIs3krF6boT1N7AsFdaHKRktJkgAAlTxpvElW7/9k6pg6JtZLY0rsAVshlf6qKtj97JcxpEvxDQQ4qKG/Vi7CTkRYOk5G5vBLdQssC+1dmwDLIzfjhw/IqNzZRVd55OpDgX9quwtnEUuSGz2E5wEYdYIyK8aZKkeixbQRPswSZhLsCQU7pG7fuzmCbJePDX5l1lAViWEB9xH/fWuVuGlOjPmKEz382alhoJLeOfomjqlSUJOcss1lIu/A3wt+Bx1/5xdcZdMXqYquVwI8piWSyJk/y7tHYKCAcXGU9ydN5CUvwoHw6VDGA3/sIbUtVyPF+9LM9x9Z4fRqXJSWzW3nmPvFztMKnNLSswr6zwP869PMDPV1ku71KBxs5z/0uvqQt8p6kuuNLElr0gkZ4TvV/pBvMybfaAcAHJWrOw6ga/dFd/pEwvBZpZb1EnLlVmbQrBF3aywMG92T7OGglXuj1/dVMVyN1zct4I1+gkuRHWNUe+T5SO7FOD2wheRWJ9qWkl9h8P7SLyqLttP1F7W61hzKMcaM+5zudWg30ZPID8sXNxoP0Ydm3/0jSd0/hOzTfh5Pc+UDqlgjUPENnocQZNPhovM0lKKkfQtHuuvHmXbuO0wZJdIruJhXh4UM3Wt3TPvysdddWaGSSSvt/zvMqmYyGrMwhreJRvnn9PspYOF3NQxD0+7veN1li+eOikjjGVypZR70Hv6kgek/+GTfnXJsaMp9/STdqW59UWUwYJFxtFrx1+HCyI/9mER2uMD4NKF/q3G2rdxDioVtcIeh30shL0YmhsPZu/jOIQbqnk5Ob+M0ej8lF085wIlXHQsjlX4HGt/7+4lvrmqGJbTRthBVtk16XPlh5LRndn+vLJXYOV13NpuoppbCDihgqr/1OB3/tUSvowwRKAkNKH24/5ZPgObiXnHgFW13icJSHOx5N20NmtjqTVPmbNT1sOMwVvTA5vN5GC7EVpCKEui/Y+V9w0WayjsyvSaQTrJQoreXThpfA6yPza/6rWv6Y0Raq0kgq7N9pV06fWtyrgPwI7Ddq+iiwIWTxSN5f/cNJVpZ9+FJZsVTO+dpTUpP1XPBkbLr1gwu07I2s3wpJTCHDSBTEvznrz7mcQTNawhZ92DiXaui8cyzNd2zee6zvf+z8wKIythpji5WQSXVYWxyDEdEIFT1uJaURVOpXS1au1hinQmnLrSYdWyJT2o2Kp6/Y7Pq/f8/v+/88bYEyaxkohCthgUtwMAYFDAVOX1xWiQGPG3KKEG51mJqfoKGmp6SlqKmmRIAdiquerh2KnmZ+s4efFo5nglJtEHCLlBlIrBa5R8s2yqvMzdLT0NHXNcYeV3TXMtkzWXnPum4HBBsmEZ1Nn2mHZUVaoVehWOE19NX6+/j5/v/9Lt38t/+6BCFBkSrkUZ4CdyaDLmC50Wa6wCmiHoMCMGjdy7Ojxoz6MBVlokaKlYi10jLIcOiMiYq15DG+FagMz0U2QOnfy7OnzZ8GQDUfMO1Ho4C8Qh0Q0kgKFBR14XjCYDHbKpoyXQLdy7eoVqEVRIv8gmhmsKNOnJaSms4qsl9WXx769cCrBXT+tX/fy7et3Wti3fwdOUusQ2byUd/U6cKf3yZwiJNamMzhQbc58jAdz7uz5cx8kYyVufbN5RJJic8U8vbvSyctNFCxCVAnNomyHmUHz7u2bs+lGgT8M10j39NnWVOPQaiwnNdIvUZJLzjbrkwppn45hzfX7O/jwe4OLl/+TWDcjuw23+zo7xRbqxZ3WFiS3CxKBApiaFAf0hA5y3ZU3IIEFGrjcYK0UB9U2IVCEjVwtgYCAAwlJcMABFpbRH395YEKeRNN1AwAAB5p4IopfjTZKM2VFwcR+85XU2kkSOUUZeyA0ltZDCLoWDAK8YJDQdI1ZNwNdeVwzBXIXkJgilFFKOaUasizlRBkzBifhjlphd1ASAkhlm5GCASiCkA4wcEAQK9ZAQo2tyUMlnXXaeSeS170zn2pH6Aifcn7eJaaZginmnHoYFAAJkN5twaEH+yUKKZ6VWnoplQHFuEZTfHrK0ESQJbWnjq9UgEkBxO3mDBuWnIcprLHK6pf/SK04OBQjT7FjC5jU0XEkMqyQmSscmCTah5uEDYrUrM06+2xXx+p5QTarGeYSXUsFJZlbZZnRhgtKvAqhNI/hGii06aq7bk/AdigOqLNR5p6xljkomk1mUVuXvTFsigOlHLSXJGkFs3swwgmjMhwutk5iUEQVUXYrvelNBoZonnagbVUouIvFqkRgV5BwGDypMMopq1xHk+HyiFhV2uYioI8jWECxFG5kN+61weCVCTE3sPBvDrjE9srJKyu9NNM28GwoVVBoNanMSzTYVAWnuqUzxN++2oqxUQuBV9E1Rdg02mmrzW/NUd8kiMSwtUAFoK6I+Y2+xAoc1YuJJUuc/1t642BdwGsbfrjhw6G0WEnnFTZ325zyly92mfxb+CwYfIw4551Tg3lX+jLMMxtONWPR5sBu7vNRL56L2LsGewPVHqB7fjvue5dXWwbWUVzXoUqAzo4nDA4zCSb/0R5GLMyFDJBD0i7hwjn7Gv967tlrPyuXEm1uFLqxMwt1pK9fQ0LyOs77S1sXFJAq5nrZxWFka5xL9vPb65/93z294u4bqlMQY5HBSMrzWXI6JK5x7epP5sDVkeRiggykyWYLtJ/5aBCwMEQmf/v7IOL6txOCycd3MBIYtdyBrwT6i4MRIiEczPIrYblqA+XoWuBoJijUvOdpvZvMDLBiOxASsf+IH0HOUigBLsdQjj1zqZyqEJjAqKArDR9SRxXmc6S8XYAcBqAFgMKnDktAEIo+QAJkhCU9I7KxjTyBoa5w+MTH6Y4/E2vRUGLUMdacBTvVu1t2YtKBL1ZrO4Lr45+0FjlONYMi73HJ/DzoxklSEjCZacsTUwOKPaEkHIXY1DeAJoLVDa2QwpKaFeDBhApSoJBzmFomZiJKgVnIFa+aE94EGbtK8rKXHQGRISSnDvbJ6wOb42KXYLdDIMbnJIJYFAHYBIpAtgySrzObBOzDA1+Mypfe/OY/inejV+RPCTFKx9XS4jUJmqCGLBxWCgvGgvcxSpu44g42k8SSgYmsd/f/NOMQwSnQgeahg32rmvAYIotNmNMCc+KAHutWph0pMG/puFtlXDOMVG0MLg9jJFMSI0mNoQYmIiQoSlOqhvGxQWq/SOgKVaMIqdzIiVDj0gV/NB/a8SqAmFHJOYYmPZ/68J1rxMHUhnIjlTK1qYNYHPFcJ0YXdIN3tqnXGHC4U03CjY/KGVkK/hUnQkx1UEOqZbhcci52OrWtbt0CKGFi1ZzaMnhkfJvr6vWpvWoVngAqpXqEh8WDpHJr1Coq9pzTynHYM60mxehI3yrZyXqsqCBaRk11k9k+GYaKTznHI03pnpa4wXduqZ5zSHKXU9KUbNhAraGOAZn/TEUXJvEp/2Vzq1s+dCNRxEsotlw3U32NIVARI5lLA1VIs341WAM4py3+ptqyGhA+VdWEVXq02+1y91GZKYQUABlSlWi1WmLMakDO9D/sUYI8YPgZYj9AjmSQdiprrWt386tfPQBjMiZxaGJTshv6Rq9krpCinwLaAknsrZq82qSnTrrfCVO4tjiKI3u1sqFSffSzYVMsOuZQWIlqEj27bCWS0MqFoqg1YxEbU4VjrDYF+0CERpFjL2DTvPAOJVsn2A+ACrg1QwrquZMBFlgV+DsZNJYwwziU+jTnUoh5KbIyvrI3m+M0nb5XLamE8SOxpbkmcdS5wQQahn/1wP4CMb4TYCVcLv9j0nhI7VrzwjKeYZWMoC2iP3vmcmqHliue8qlfdYYho4gCQQcCNcfPw1vGZABn2AYRG3amj5vzrGkCrc4fDeuyiZU6P3jCR4JPSzIcnAflON+UxH34Y0qyZOpN0zpTDPIfWz3mnliSj88cbfIOVTDWMgGZQc+1pnvIewM4I/UMFImIsHNd62kbyKoZMZUzhSm2JxQ2koGbALDHqFdeg4CZqYYkbTONgUQz43FaTvegrUzteXdGwqQ4nat9pd2HeluZGbCPioP2tnca6qNgAtNRUVDmrGjJn+8QUNXoLfEB2bt2HoQIn9ODPWMHJT3zKAcBGstTLwmqdHvsWx975WD/DoAcDUl9It+ivcOJ0xw4fPPHNXKeY0YehlCYCdgjEh2vLTKa1XYUzKRkN7ebEIQxEgIGnV/EkppTvTM3V/czrhbF+jk7WzBceTlSlS8azRw66CJuiIyR744bpiauZXtM13P2Wye86nYHir2wTg0XkWp8Ja4FoWbpAW1SM8wP3th3lR7GhQo+K6KGWlCvq/e7U14gcKxEKXJu2wDr0m2MHm6zMc1ckP0JtH4yNJKQSSpNOpTob6887EOnmE7HcxVR8G/Xkoir1sH0p8FY3KrDp03CaynIcl9kn5hyM5GSuOKatUydlYNtzsa++h355OT9oxZxHbrj7TvKP7lo7jim/8UACKBQQiLokpulEca0J1UXqsl4G3T64Jfu+I8PaP39f4doQcikF3idoomaXVQFZGwSjMBWEjkFkEVK66mZYvmf1ZCE8qjS/wkVCrEVoalAtXwY8vEfCOIahI3N3ejGh6jW0GhZAIGBtFyJGUHHsaETSZQEpSVQsUEgbEhb0OgQmWSfzpHOsdyYmRkXRYWgEXoFDyrD2zVg2/mKWskJ1rjM5DQBnLQGlxzTTn1fEqFWOxBcMRwSCj1bg3DetshHyjnKjtDYEa6hdshbEAAZ5dRCf3BMh20S3ZxKNmzRhbXSgwBeZ/HJG5BBN0FNezHdqYGY362eGKCRVgGTs5EUG/9Gok6o4Q3Ig7bIEi0ATet5WBRJGaB0lbTZSAKS30KEEV5pgv45DWyVDgxYIqisCjm5oSTOonaIQsQlB9E1DkXdoseUYNotBmm1z4GNSWXUD/PIIn7t4geiYZxdXjLSIjQeERnuAG3cGuL5oUxZERwUmcFIR5fZ1ijJRIcE2QEKA/kQguk0jsOcGguSFAP54jJGozyqAiVSVTEtXW1RlVRJlLXs40j4kTloot9dVLE9zHhJIXkJIQrNAKXVICo64zxG5MLkyA9ZmyKuGERmRQk6I6R5oSJKIET4o9JlF7wc3YlxQY8JV04Y2KNRn3nUo0TGJBDsE+RYmiRJF1vgyEz/BN4w6cq3oZjsGF+hJZejKIg+hhpA6AIZcKQwNE9H5QBMyqRU8gD3WVqyTVPPeKTQ9A30YeJs8CORUVd8ONQshYPuKUv4vB/wvMizAWIuEWUGuuRUzuXeJZwgaqV1vWAP7BGGrV1W4kTFfEK3wUDdycggehTWjV1JdYKouFnD+CVdRmYtZloSPop15aVuzNlVNWQO8aQxxdIMatbvKUiveMNiWaMGYNU0Ag4dSaZrVoNs8GIdYByvvZ7NBFdloUUPjqQZvkssthi0rabuJAXRTJe8JMtxvKZy9sMCml2byJG80Q6MvAp9ydWhdNIJOY1uAgw8aJmA/cjKLad4TuSn/5wJYXLQ7mUfGMrm0iFjWWUcVpiTABGmSLnhbXUnd3xWSo4nf07mfoLaDjjfM57eNpamtp3kVAVSh1wOz52iPfAMbv0kVEJmf1aodn6hbV6kKUwdc3jUE05PqIEP0wWYBKFOKA5B/kkM21HjZaqnhb7omdWRiVmJe27TnxwH9DnO12xLRLjLEslJhh5ogMaBWImlNYQljCYpi4ojBhUGavZZM/bkIu6GiMiPswnD1IRSkMblNqkkdhlp2SipmLIMJLJabAgnb5UpYE5QlRbf5smd5YzftEiYDCqGwUlgDgCZio0pn1rDVWoedtWoZdpQORxAouXHynUanPSV6i0XPv+eI+lpTGk+l4uy3J72KaZyQ2hGgthVaprKV6Gym9FBR8YdgRBtVUdqkKBSF8x9qNBQaKbG6mHwDC8wGIjCwoP1lQZAggEo6N9hkW0AV9ftHCBQSqQBDIjJqrLGqKte6CnAka5mwAFQiHnVA0UOYrdFJRBADHuU6rJ+K7L2kAuE2+f85Ghs6g/EYW78weVY5+uxJ7jGq5Ry6ZAwZ7Ky0D0ApD00ZJW9hbZuJbI9IuIJqLzSW9Ioyb0qG6nhXN0cpIzGB1p62OIA0b8CLNSBYcEq58HigTMexaUyLJjkoQhYyEnd561hiYbaXpl0Yca27BAQTMX+QXPALJWC40v+iqv/0IWQDQJfGtequizQMiOY6oN2xcQjzYStoGkEmsmvEGy7RYvSBq31kWstPqV2sRkAQs+OkI238ld/eSo0hKfUgmDMGgHUZYajhhXL4iUzItkMhoXTZqZaji3d4kHcXiBvYixQYknDaWoKmZtFKqR34WndSmXZDmlq2s0/xJVrwZTbBpFkHKbG9CzLSG7hSuTh7qW4aoSI+RDxIO4KRqySPOnlli4RBB9HhMM5yZWR5S1GXhK6/qU2wKrp1i6zZq7MfqVCrq6auq55JOR+Rpfv6cHd2q7xhhN9lBt+kRwNphbb6JJFEevxTu/KBAb3iZ5Zie0/3l6IjKDQUi/4Qsvc/y7okqUe9ybhMkAK7oYv+/LE414jj/XTig4tVP5s+97vXghrBGVbPCoieHHeEBUv/g7wR6gdE8mUXq5BKpJMfSIV2BIwBE/iHl4jgqLl+ayOAIvCxkYwB8vABn8AAKjQQ7zYgN5DxgVEBnPCB3cwNKYwfzlAicBACEMi5brjXYEhX/rf+rIwAWdkPoBOWFjk++7SfVZwgtgvD0/bDuNDSN4Zw6yHg/buEScxFa+U1tFI4w7tfNKv3laxF1Pc8hHLFstl8vHv834xGhfIQjVEsd3q79YeQqaxHEcJI4aPiBKGaWzpGbrxHPexX5Dw82UX2v3s5/KxHx+yV7yi5vGd5/8l7kgVMiJHMmh0wRh/Vk2kJCMHEbcCqiR3MhJmVckUp4iI4oDqY04ssSenMg+sMDqGFVJ65EmhsirP8kzCcO4+sEnSsi5XgyyH7nNGrcvtsjDzA44KQWEi7jAnMz7QlTI3szM/syefKxJDMzX7BGaFgixXszanKy4bcaF18zaHM1mYMTXWLPXosTinc7GOcpW4mQDEsDrHsyq4cMHJqTfLMz5va1HRsytX1TTnM0BvYxfz1j8HtEEHM9Nqa2Xe80E39ErVDUVqbjY7NEWvaRNkVsUKY0VvNMfeGR8IK0eH9OguLzrTJz+LtEhnMkqvtIoAM0u/NKugmX2CM0zXNBD/OKRX2XT1HQMrtxE7T4tOk21E9DQbXVxBBzVSJ7VSg8dEL7VTl7IDHfVTT3UrTxDtUjVWA4L2ZjVXG8EqunRXh/UO4LRYl7VZnzVap7WBTKtat7UaSJNbx7XZcrFc1/VzeLRd57UOkLVe97XZBSJY+3VZt1TySrVgI/V58PVh6/UjB/ZiO3VkbfVjP7UsSvZkL7UPU/Blx/VJb/YkEbVnCzZof9P5yHRoq3UND+Npt/WnrXZeN7VrVzRhx7ZnA+ht0jZaR25zak5J47ZOj69vo/aoHEdvB7dOt45x7xZsL00Lkm5yE9Ryq4xhP/dLn+10U3dK0zR2r3RnbzdAE5p3+6c1Q4V3Wl83eVM0Jpn3ea83e7e3e783fMe3fM83fde3fd83fm/FaOf3S+83f7N0dP93Kge4gBe4gR84gie4gi84gze4gz84hEe4hE84hVe4hV84hresf2d4NW84h384iIe4iI84ic9OicczgZ+4iq84i7e4i784jMe4jM84jde4jd84jue4ju84j/e4j/84kAe5kA85kRe5kR85kie5ki85kze5kz85lEe5lE85lVe5lV85lme5lm85l3e5l385mIe5mI85mZe5mZ85mqe5mq85m7e5m785nMe5nM85nde5nd85nue5nu85n/e5n/85oAe6oA86oRc6NEcAADs="/>
          <p:cNvSpPr>
            <a:spLocks noChangeAspect="1" noChangeArrowheads="1"/>
          </p:cNvSpPr>
          <p:nvPr/>
        </p:nvSpPr>
        <p:spPr bwMode="auto">
          <a:xfrm>
            <a:off x="63499" y="-136526"/>
            <a:ext cx="4833653" cy="48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flowsgi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5674" y="5880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549" y="1923516"/>
            <a:ext cx="5296801" cy="4245923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875964" y="2988860"/>
            <a:ext cx="791570" cy="464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399361" y="4503761"/>
            <a:ext cx="912126" cy="3684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 rot="1353611">
            <a:off x="5939834" y="3604840"/>
            <a:ext cx="1175982" cy="1924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redcirclefi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85" y="59765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1026" name="Picture 2" descr="Huff Gravity Mod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66" y="2081014"/>
            <a:ext cx="8956534" cy="42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560" y="1237660"/>
            <a:ext cx="940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SPATAL INTERACTION MODEL</a:t>
            </a:r>
          </a:p>
        </p:txBody>
      </p:sp>
      <p:pic>
        <p:nvPicPr>
          <p:cNvPr id="3" name="sim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59" y="578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3844" y="1209851"/>
            <a:ext cx="5542124" cy="5049027"/>
          </a:xfrm>
          <a:prstGeom prst="rect">
            <a:avLst/>
          </a:prstGeom>
        </p:spPr>
      </p:pic>
      <p:pic>
        <p:nvPicPr>
          <p:cNvPr id="3" name="odest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462" y="5954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826" y="1703131"/>
            <a:ext cx="6794303" cy="17212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060423" y="2958151"/>
            <a:ext cx="1032775" cy="2038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7840" y="5128387"/>
            <a:ext cx="22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between origin(</a:t>
            </a:r>
            <a:r>
              <a:rPr lang="en-GB" dirty="0" err="1"/>
              <a:t>i</a:t>
            </a:r>
            <a:r>
              <a:rPr lang="en-GB" dirty="0"/>
              <a:t>) and destination(j)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17608" y="5690259"/>
            <a:ext cx="2805760" cy="8231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9483" y="5639078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origin zone </a:t>
            </a:r>
            <a:r>
              <a:rPr lang="en-GB" dirty="0" err="1"/>
              <a:t>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80736" y="4099637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destination zone 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209" y="4863022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distance decay function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5101" y="2928902"/>
            <a:ext cx="489437" cy="2710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05763" y="3166364"/>
            <a:ext cx="311260" cy="1696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424506" y="2939059"/>
            <a:ext cx="60784" cy="1035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74" y="4230204"/>
            <a:ext cx="25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constraint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308448" y="2928901"/>
            <a:ext cx="484227" cy="1282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sime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0559" y="6080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3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2826" y="1703131"/>
            <a:ext cx="6794303" cy="17212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060423" y="2958151"/>
            <a:ext cx="1032775" cy="2038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7840" y="5128387"/>
            <a:ext cx="22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between origin(</a:t>
            </a:r>
            <a:r>
              <a:rPr lang="en-GB" dirty="0" err="1"/>
              <a:t>i</a:t>
            </a:r>
            <a:r>
              <a:rPr lang="en-GB" dirty="0"/>
              <a:t>) and destination(j)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408" y="5513585"/>
            <a:ext cx="3407959" cy="999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9483" y="5639078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origin zone </a:t>
            </a:r>
            <a:r>
              <a:rPr lang="en-GB" dirty="0" err="1"/>
              <a:t>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80736" y="4099637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destination zone 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209" y="4863022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distance decay function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5101" y="2928902"/>
            <a:ext cx="489437" cy="2710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05763" y="3166364"/>
            <a:ext cx="311260" cy="1696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424506" y="2939059"/>
            <a:ext cx="60784" cy="1035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44547" y="4251223"/>
            <a:ext cx="2633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Constraint so number of children attending each school and leaving each LSOA is conserved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308448" y="2928901"/>
            <a:ext cx="484227" cy="1282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24528" y="1902551"/>
            <a:ext cx="1027635" cy="102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919202" y="2366118"/>
            <a:ext cx="37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/>
              <a:t>j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746" y="1820905"/>
            <a:ext cx="1457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/>
              <a:t>A</a:t>
            </a:r>
            <a:r>
              <a:rPr lang="en-GB" i="1" dirty="0"/>
              <a:t> </a:t>
            </a:r>
            <a:r>
              <a:rPr lang="en-GB" sz="6600" i="1" dirty="0"/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65190" y="2326871"/>
            <a:ext cx="37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/>
              <a:t>i</a:t>
            </a:r>
          </a:p>
        </p:txBody>
      </p:sp>
      <p:pic>
        <p:nvPicPr>
          <p:cNvPr id="8" name="doubsime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0559" y="6118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4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538531"/>
              </p:ext>
            </p:extLst>
          </p:nvPr>
        </p:nvGraphicFramePr>
        <p:xfrm>
          <a:off x="6696367" y="1486147"/>
          <a:ext cx="4180900" cy="45926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3618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83618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83618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83618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  <a:gridCol w="836180">
                  <a:extLst>
                    <a:ext uri="{9D8B030D-6E8A-4147-A177-3AD203B41FA5}">
                      <a16:colId xmlns:a16="http://schemas.microsoft.com/office/drawing/2014/main" val="1550748877"/>
                    </a:ext>
                  </a:extLst>
                </a:gridCol>
              </a:tblGrid>
              <a:tr h="53641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  <a:tr h="579459"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517093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65527"/>
          <a:stretch/>
        </p:blipFill>
        <p:spPr>
          <a:xfrm>
            <a:off x="1733265" y="2880894"/>
            <a:ext cx="2343388" cy="1725318"/>
          </a:xfrm>
          <a:prstGeom prst="rect">
            <a:avLst/>
          </a:prstGeom>
        </p:spPr>
      </p:pic>
      <p:pic>
        <p:nvPicPr>
          <p:cNvPr id="5" name="outputsfin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80559" y="6078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7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67135"/>
          <a:stretch/>
        </p:blipFill>
        <p:spPr>
          <a:xfrm>
            <a:off x="5239034" y="5175158"/>
            <a:ext cx="3826500" cy="1233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-364" t="12365" r="364" b="16046"/>
          <a:stretch/>
        </p:blipFill>
        <p:spPr>
          <a:xfrm>
            <a:off x="5324760" y="2440333"/>
            <a:ext cx="2297360" cy="11807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95091" y="2936125"/>
            <a:ext cx="1614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Undersubscribed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874231" y="1564075"/>
            <a:ext cx="23867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-2.04 (R2 =  0.845)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-1.90 (R2 = 0.816)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-1.79 (R2 = 0.913) 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-1.36 (R2 = 0.754)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30184" b="34065"/>
          <a:stretch/>
        </p:blipFill>
        <p:spPr>
          <a:xfrm>
            <a:off x="5239034" y="3712002"/>
            <a:ext cx="3818601" cy="1338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b="68533"/>
          <a:stretch/>
        </p:blipFill>
        <p:spPr>
          <a:xfrm>
            <a:off x="5275376" y="1163257"/>
            <a:ext cx="3752587" cy="11577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7431" y="3687734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-1.67 (R2 = 0.69) </a:t>
            </a:r>
          </a:p>
        </p:txBody>
      </p:sp>
      <p:pic>
        <p:nvPicPr>
          <p:cNvPr id="12292" name="Picture 4" descr="Image result for school 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9" y="231229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imssu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1485" y="5834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2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194" name="Picture 2" descr="https://lh3.googleusercontent.com/6lY3CVDZr0bVBD-9KYSzgHEfksOxfdTmd4TTdpGglcg_COBbreA5z5ScWie0MuKpb7c5XPVY8WQAHpV8lI3rksKEXjESGs7A2CNjYgJiWweP1mS50U4E72bacyTZq6ZeVFfkBt7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96" y="1384949"/>
            <a:ext cx="6778094" cy="485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olibsels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1485" y="5932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874231" y="1564075"/>
            <a:ext cx="231776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-2.04 (R2 =  0.845)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b="68533"/>
          <a:stretch/>
        </p:blipFill>
        <p:spPr>
          <a:xfrm>
            <a:off x="5692494" y="1240333"/>
            <a:ext cx="3752587" cy="115775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117431" y="3687734"/>
            <a:ext cx="1782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-1.67 (R2 = 0.69) </a:t>
            </a:r>
          </a:p>
        </p:txBody>
      </p:sp>
      <p:pic>
        <p:nvPicPr>
          <p:cNvPr id="12292" name="Picture 4" descr="Image result for school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9" y="231229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istdecaymodels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33115" y="5881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8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1157 L -0.54675 0.30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21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37290" y="994824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32549"/>
          <a:stretch/>
        </p:blipFill>
        <p:spPr>
          <a:xfrm>
            <a:off x="2919484" y="1119024"/>
            <a:ext cx="7602873" cy="5716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33572"/>
          <a:stretch/>
        </p:blipFill>
        <p:spPr>
          <a:xfrm>
            <a:off x="3096905" y="1119025"/>
            <a:ext cx="7425452" cy="57160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5218" y="1910687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Distance</a:t>
            </a:r>
          </a:p>
        </p:txBody>
      </p:sp>
      <p:pic>
        <p:nvPicPr>
          <p:cNvPr id="5" name="distschne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7601" y="59083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368" y="3028950"/>
            <a:ext cx="9955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Is the school admissions system causing unequal access to education? </a:t>
            </a:r>
          </a:p>
        </p:txBody>
      </p:sp>
      <p:pic>
        <p:nvPicPr>
          <p:cNvPr id="3" name="aftgi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8898" y="5949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41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2394"/>
          <a:stretch/>
        </p:blipFill>
        <p:spPr>
          <a:xfrm>
            <a:off x="2996163" y="1255594"/>
            <a:ext cx="7005896" cy="5240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32996"/>
          <a:stretch/>
        </p:blipFill>
        <p:spPr>
          <a:xfrm>
            <a:off x="2900629" y="1139944"/>
            <a:ext cx="7189661" cy="54720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217" y="1910687"/>
            <a:ext cx="185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Undersubscribed</a:t>
            </a:r>
          </a:p>
        </p:txBody>
      </p:sp>
      <p:pic>
        <p:nvPicPr>
          <p:cNvPr id="5" name="undersubsc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3009" y="58867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2643"/>
          <a:stretch/>
        </p:blipFill>
        <p:spPr>
          <a:xfrm>
            <a:off x="2961563" y="1157652"/>
            <a:ext cx="7133576" cy="5482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33891"/>
          <a:stretch/>
        </p:blipFill>
        <p:spPr>
          <a:xfrm>
            <a:off x="2961563" y="1026757"/>
            <a:ext cx="7236189" cy="5687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5218" y="1910687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Religious</a:t>
            </a:r>
          </a:p>
        </p:txBody>
      </p:sp>
      <p:pic>
        <p:nvPicPr>
          <p:cNvPr id="8" name="relsc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4272" y="6030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2373"/>
          <a:stretch/>
        </p:blipFill>
        <p:spPr>
          <a:xfrm>
            <a:off x="2769188" y="1139471"/>
            <a:ext cx="7314302" cy="56181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2698"/>
          <a:stretch/>
        </p:blipFill>
        <p:spPr>
          <a:xfrm>
            <a:off x="2552131" y="1054070"/>
            <a:ext cx="7748417" cy="5816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05218" y="1910687"/>
            <a:ext cx="171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Fair Banding</a:t>
            </a:r>
          </a:p>
        </p:txBody>
      </p:sp>
      <p:pic>
        <p:nvPicPr>
          <p:cNvPr id="3" name="fairbanding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80559" y="6099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78" y="1203259"/>
            <a:ext cx="6516212" cy="228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67" y="4040155"/>
            <a:ext cx="6622924" cy="2130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465" y="2034073"/>
            <a:ext cx="3977951" cy="2983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31897" y="2094643"/>
            <a:ext cx="1408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ch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1616" y="6091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4553" y="3917047"/>
            <a:ext cx="4230806" cy="29728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281" y="779268"/>
            <a:ext cx="4183413" cy="29687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269" y="3332260"/>
            <a:ext cx="4246012" cy="29234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1555" y="178808"/>
            <a:ext cx="4094132" cy="2877864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367597" y="1733266"/>
            <a:ext cx="712078" cy="1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353053" y="3226094"/>
            <a:ext cx="5064932" cy="98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456040" y="4574275"/>
            <a:ext cx="712078" cy="15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743201" y="6445715"/>
            <a:ext cx="4582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5449" y="1459713"/>
            <a:ext cx="231775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Distance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Undersubscribed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Religious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Fair Banding School: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imdgraphsma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0559" y="6052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9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25449" y="1459713"/>
            <a:ext cx="2317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Distance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Undersubscribed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Religious School: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Fair Banding School: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7786" y="1160061"/>
            <a:ext cx="7690296" cy="5516676"/>
          </a:xfrm>
          <a:prstGeom prst="rect">
            <a:avLst/>
          </a:prstGeom>
        </p:spPr>
      </p:pic>
      <p:pic>
        <p:nvPicPr>
          <p:cNvPr id="8" name="comparereals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3282" y="59436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7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1824051"/>
            <a:ext cx="94008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SUMMARY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Inequality in school access is not straight forward in Bradford but there is clear inequality in terms of certainty and choice.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SIMs can give us insight on how selection criteria impacts the distances students travel to school and also to estimate expected school intakes if all schools used distance-to-school as a selection criteria.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8" name="2020_03_25_17_03_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1485" y="5787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8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65" y="1618192"/>
            <a:ext cx="6576060" cy="1158384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367" b="12402"/>
          <a:stretch/>
        </p:blipFill>
        <p:spPr>
          <a:xfrm>
            <a:off x="5587133" y="4043242"/>
            <a:ext cx="5975719" cy="1737360"/>
          </a:xfrm>
          <a:prstGeom prst="rect">
            <a:avLst/>
          </a:prstGeom>
        </p:spPr>
      </p:pic>
      <p:pic>
        <p:nvPicPr>
          <p:cNvPr id="1026" name="Picture 2" descr="Image result for department for educ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/>
          <a:stretch/>
        </p:blipFill>
        <p:spPr bwMode="auto">
          <a:xfrm>
            <a:off x="523944" y="2283021"/>
            <a:ext cx="4378091" cy="26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1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1026" name="Picture 2" descr="https://lh3.googleusercontent.com/jD0tLNJ2T4xrVb09dF0GCuQ8PbKUSSPMU-O0MSIEcLwCxumSIYzFjixX42JuJDBqQk3eI3ogOvQvaU2W40UklSIb5xqice07WJTuRjaAE7o7p0Ye0kIJ2z_a9FQXw4akbiw9Uze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12" y="1384949"/>
            <a:ext cx="8899578" cy="507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fstedgrap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5759" y="56385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2050" name="Picture 2" descr="https://lh5.googleusercontent.com/CuQV5ia6SxcVNSmoObcSNedXyFwg_TXM479Aiqhbu2K3nreB-uBuhkMK-aBXu75ARQfvYu3z_cxBlHqXtHWU0fHOfoa4TMbA0HVwIIGboAKt81_vjdWpTECO6B6dCnddry4G7Dq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050" y="1384949"/>
            <a:ext cx="6850031" cy="474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logre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63952" y="596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3074" name="Picture 2" descr="https://lh4.googleusercontent.com/857iFBYtC24Iz4EGvmMim3uYC90iQN9OVdmSDKmpgc_tI1zldy9edvnie_CR4weKJE0JCMsi04XIyJI71H7MjoGymiifB7pSpeZrR8a8dulgPOyI9c99Ai19R1sIV20gFa9s3Sv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75" y="1692645"/>
            <a:ext cx="10545429" cy="43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rog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17255" y="5962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1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3368" y="3028950"/>
            <a:ext cx="9955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Is this caused by admissions?</a:t>
            </a:r>
          </a:p>
        </p:txBody>
      </p:sp>
      <p:pic>
        <p:nvPicPr>
          <p:cNvPr id="3" name="aftp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59" y="5823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2306" y="2757837"/>
            <a:ext cx="1303020" cy="1741969"/>
          </a:xfrm>
          <a:prstGeom prst="roundRect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Pupils</a:t>
            </a:r>
            <a:r>
              <a:rPr lang="en-GB" dirty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63115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25166" y="1543164"/>
            <a:ext cx="1579309" cy="4549140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Apply to up to 5 schools with preferences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65684" y="1464056"/>
            <a:ext cx="1579309" cy="4707355"/>
          </a:xfrm>
          <a:prstGeom prst="roundRect">
            <a:avLst/>
          </a:prstGeom>
          <a:solidFill>
            <a:schemeClr val="accent4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 apply over-subscription criteria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341495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327465" y="1464055"/>
            <a:ext cx="1579309" cy="4707355"/>
          </a:xfrm>
          <a:prstGeom prst="round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Algorithm matches pupils with the top preference school they were accepted to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38911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591644" y="1464056"/>
            <a:ext cx="1579309" cy="4707355"/>
          </a:xfrm>
          <a:prstGeom prst="round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Pupils who don’t get into any preference school are assigned to their closest school with available places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136471" y="3649573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dmissions process">
            <a:hlinkClick r:id="" action="ppaction://media"/>
            <a:extLst>
              <a:ext uri="{FF2B5EF4-FFF2-40B4-BE49-F238E27FC236}">
                <a16:creationId xmlns:a16="http://schemas.microsoft.com/office/drawing/2014/main" id="{77C34965-B356-4485-89AB-F9D40F824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1677" y="60394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8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6785" y="3024262"/>
            <a:ext cx="3418754" cy="3227945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232553" y="3024263"/>
            <a:ext cx="3418754" cy="3227945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459669" y="1202466"/>
            <a:ext cx="3418754" cy="3227945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51530" y="2564701"/>
            <a:ext cx="123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Geography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2913" y="4349591"/>
            <a:ext cx="152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Parents’ Preference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07301" y="4306670"/>
            <a:ext cx="123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Schools’ Selection </a:t>
            </a:r>
          </a:p>
        </p:txBody>
      </p:sp>
      <p:pic>
        <p:nvPicPr>
          <p:cNvPr id="3" name="final-3thi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5759" y="5821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0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4359</TotalTime>
  <Words>655</Words>
  <Application>Microsoft Office PowerPoint</Application>
  <PresentationFormat>Widescreen</PresentationFormat>
  <Paragraphs>230</Paragraphs>
  <Slides>37</Slides>
  <Notes>37</Notes>
  <HiddenSlides>0</HiddenSlides>
  <MMClips>36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Dickinson</dc:creator>
  <cp:lastModifiedBy> </cp:lastModifiedBy>
  <cp:revision>152</cp:revision>
  <dcterms:created xsi:type="dcterms:W3CDTF">2017-03-28T10:31:45Z</dcterms:created>
  <dcterms:modified xsi:type="dcterms:W3CDTF">2020-03-25T19:53:41Z</dcterms:modified>
</cp:coreProperties>
</file>